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7" r:id="rId2"/>
    <p:sldId id="261" r:id="rId3"/>
    <p:sldId id="275" r:id="rId4"/>
    <p:sldId id="276" r:id="rId5"/>
    <p:sldId id="277" r:id="rId6"/>
    <p:sldId id="281" r:id="rId7"/>
    <p:sldId id="286" r:id="rId8"/>
    <p:sldId id="278" r:id="rId9"/>
    <p:sldId id="283" r:id="rId10"/>
    <p:sldId id="273" r:id="rId11"/>
    <p:sldId id="282" r:id="rId12"/>
    <p:sldId id="284" r:id="rId13"/>
    <p:sldId id="279" r:id="rId14"/>
    <p:sldId id="287" r:id="rId15"/>
    <p:sldId id="285"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E+u4JHexqgW5XGlxtBDojKkHN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get McInnes" userId="8297e7ea8ad5df2a" providerId="LiveId" clId="{1FFA95D6-EBC9-442D-8F58-D0DC2402C0C2}"/>
    <pc:docChg chg="custSel delSld modSld">
      <pc:chgData name="Bridget McInnes" userId="8297e7ea8ad5df2a" providerId="LiveId" clId="{1FFA95D6-EBC9-442D-8F58-D0DC2402C0C2}" dt="2022-12-08T22:36:12.359" v="40" actId="47"/>
      <pc:docMkLst>
        <pc:docMk/>
      </pc:docMkLst>
      <pc:sldChg chg="addSp delSp modSp mod">
        <pc:chgData name="Bridget McInnes" userId="8297e7ea8ad5df2a" providerId="LiveId" clId="{1FFA95D6-EBC9-442D-8F58-D0DC2402C0C2}" dt="2022-12-08T22:35:01.119" v="23" actId="478"/>
        <pc:sldMkLst>
          <pc:docMk/>
          <pc:sldMk cId="0" sldId="257"/>
        </pc:sldMkLst>
        <pc:spChg chg="add mod">
          <ac:chgData name="Bridget McInnes" userId="8297e7ea8ad5df2a" providerId="LiveId" clId="{1FFA95D6-EBC9-442D-8F58-D0DC2402C0C2}" dt="2022-12-08T22:35:01.119" v="23" actId="478"/>
          <ac:spMkLst>
            <pc:docMk/>
            <pc:sldMk cId="0" sldId="257"/>
            <ac:spMk id="4" creationId="{296BF2D5-71F2-ACAA-2F52-F9E8BBB36C80}"/>
          </ac:spMkLst>
        </pc:spChg>
        <pc:spChg chg="mod">
          <ac:chgData name="Bridget McInnes" userId="8297e7ea8ad5df2a" providerId="LiveId" clId="{1FFA95D6-EBC9-442D-8F58-D0DC2402C0C2}" dt="2022-12-08T22:34:54.974" v="21" actId="20577"/>
          <ac:spMkLst>
            <pc:docMk/>
            <pc:sldMk cId="0" sldId="257"/>
            <ac:spMk id="171" creationId="{00000000-0000-0000-0000-000000000000}"/>
          </ac:spMkLst>
        </pc:spChg>
        <pc:spChg chg="del mod">
          <ac:chgData name="Bridget McInnes" userId="8297e7ea8ad5df2a" providerId="LiveId" clId="{1FFA95D6-EBC9-442D-8F58-D0DC2402C0C2}" dt="2022-12-08T22:35:01.119" v="23" actId="478"/>
          <ac:spMkLst>
            <pc:docMk/>
            <pc:sldMk cId="0" sldId="257"/>
            <ac:spMk id="172" creationId="{00000000-0000-0000-0000-000000000000}"/>
          </ac:spMkLst>
        </pc:spChg>
      </pc:sldChg>
      <pc:sldChg chg="del">
        <pc:chgData name="Bridget McInnes" userId="8297e7ea8ad5df2a" providerId="LiveId" clId="{1FFA95D6-EBC9-442D-8F58-D0DC2402C0C2}" dt="2022-12-08T22:35:06.299" v="24" actId="47"/>
        <pc:sldMkLst>
          <pc:docMk/>
          <pc:sldMk cId="1704330992" sldId="258"/>
        </pc:sldMkLst>
      </pc:sldChg>
      <pc:sldChg chg="del">
        <pc:chgData name="Bridget McInnes" userId="8297e7ea8ad5df2a" providerId="LiveId" clId="{1FFA95D6-EBC9-442D-8F58-D0DC2402C0C2}" dt="2022-12-08T22:35:08.065" v="25" actId="47"/>
        <pc:sldMkLst>
          <pc:docMk/>
          <pc:sldMk cId="276017168" sldId="259"/>
        </pc:sldMkLst>
      </pc:sldChg>
      <pc:sldChg chg="del">
        <pc:chgData name="Bridget McInnes" userId="8297e7ea8ad5df2a" providerId="LiveId" clId="{1FFA95D6-EBC9-442D-8F58-D0DC2402C0C2}" dt="2022-12-08T22:35:10.802" v="26" actId="47"/>
        <pc:sldMkLst>
          <pc:docMk/>
          <pc:sldMk cId="1649873495" sldId="260"/>
        </pc:sldMkLst>
      </pc:sldChg>
      <pc:sldChg chg="del">
        <pc:chgData name="Bridget McInnes" userId="8297e7ea8ad5df2a" providerId="LiveId" clId="{1FFA95D6-EBC9-442D-8F58-D0DC2402C0C2}" dt="2022-12-08T22:36:03.165" v="32" actId="47"/>
        <pc:sldMkLst>
          <pc:docMk/>
          <pc:sldMk cId="4020631800" sldId="262"/>
        </pc:sldMkLst>
      </pc:sldChg>
      <pc:sldChg chg="del">
        <pc:chgData name="Bridget McInnes" userId="8297e7ea8ad5df2a" providerId="LiveId" clId="{1FFA95D6-EBC9-442D-8F58-D0DC2402C0C2}" dt="2022-12-08T22:36:04.469" v="33" actId="47"/>
        <pc:sldMkLst>
          <pc:docMk/>
          <pc:sldMk cId="700643470" sldId="263"/>
        </pc:sldMkLst>
      </pc:sldChg>
      <pc:sldChg chg="del">
        <pc:chgData name="Bridget McInnes" userId="8297e7ea8ad5df2a" providerId="LiveId" clId="{1FFA95D6-EBC9-442D-8F58-D0DC2402C0C2}" dt="2022-12-08T22:36:04.994" v="34" actId="47"/>
        <pc:sldMkLst>
          <pc:docMk/>
          <pc:sldMk cId="4067980246" sldId="264"/>
        </pc:sldMkLst>
      </pc:sldChg>
      <pc:sldChg chg="del">
        <pc:chgData name="Bridget McInnes" userId="8297e7ea8ad5df2a" providerId="LiveId" clId="{1FFA95D6-EBC9-442D-8F58-D0DC2402C0C2}" dt="2022-12-08T22:36:05.493" v="35" actId="47"/>
        <pc:sldMkLst>
          <pc:docMk/>
          <pc:sldMk cId="3623028267" sldId="265"/>
        </pc:sldMkLst>
      </pc:sldChg>
      <pc:sldChg chg="del">
        <pc:chgData name="Bridget McInnes" userId="8297e7ea8ad5df2a" providerId="LiveId" clId="{1FFA95D6-EBC9-442D-8F58-D0DC2402C0C2}" dt="2022-12-08T22:36:06.111" v="36" actId="47"/>
        <pc:sldMkLst>
          <pc:docMk/>
          <pc:sldMk cId="2561690752" sldId="266"/>
        </pc:sldMkLst>
      </pc:sldChg>
      <pc:sldChg chg="del">
        <pc:chgData name="Bridget McInnes" userId="8297e7ea8ad5df2a" providerId="LiveId" clId="{1FFA95D6-EBC9-442D-8F58-D0DC2402C0C2}" dt="2022-12-08T22:36:08.328" v="37" actId="47"/>
        <pc:sldMkLst>
          <pc:docMk/>
          <pc:sldMk cId="286834398" sldId="267"/>
        </pc:sldMkLst>
      </pc:sldChg>
      <pc:sldChg chg="del">
        <pc:chgData name="Bridget McInnes" userId="8297e7ea8ad5df2a" providerId="LiveId" clId="{1FFA95D6-EBC9-442D-8F58-D0DC2402C0C2}" dt="2022-12-08T22:36:09.357" v="38" actId="47"/>
        <pc:sldMkLst>
          <pc:docMk/>
          <pc:sldMk cId="1221555296" sldId="268"/>
        </pc:sldMkLst>
      </pc:sldChg>
      <pc:sldChg chg="del">
        <pc:chgData name="Bridget McInnes" userId="8297e7ea8ad5df2a" providerId="LiveId" clId="{1FFA95D6-EBC9-442D-8F58-D0DC2402C0C2}" dt="2022-12-08T22:36:10.736" v="39" actId="47"/>
        <pc:sldMkLst>
          <pc:docMk/>
          <pc:sldMk cId="2431703505" sldId="269"/>
        </pc:sldMkLst>
      </pc:sldChg>
      <pc:sldChg chg="del">
        <pc:chgData name="Bridget McInnes" userId="8297e7ea8ad5df2a" providerId="LiveId" clId="{1FFA95D6-EBC9-442D-8F58-D0DC2402C0C2}" dt="2022-12-08T22:35:11.878" v="28" actId="47"/>
        <pc:sldMkLst>
          <pc:docMk/>
          <pc:sldMk cId="307792992" sldId="289"/>
        </pc:sldMkLst>
      </pc:sldChg>
      <pc:sldChg chg="del">
        <pc:chgData name="Bridget McInnes" userId="8297e7ea8ad5df2a" providerId="LiveId" clId="{1FFA95D6-EBC9-442D-8F58-D0DC2402C0C2}" dt="2022-12-08T22:35:11.360" v="27" actId="47"/>
        <pc:sldMkLst>
          <pc:docMk/>
          <pc:sldMk cId="3967524028" sldId="290"/>
        </pc:sldMkLst>
      </pc:sldChg>
      <pc:sldChg chg="del">
        <pc:chgData name="Bridget McInnes" userId="8297e7ea8ad5df2a" providerId="LiveId" clId="{1FFA95D6-EBC9-442D-8F58-D0DC2402C0C2}" dt="2022-12-08T22:35:12.394" v="29" actId="47"/>
        <pc:sldMkLst>
          <pc:docMk/>
          <pc:sldMk cId="1050253561" sldId="291"/>
        </pc:sldMkLst>
      </pc:sldChg>
      <pc:sldChg chg="del">
        <pc:chgData name="Bridget McInnes" userId="8297e7ea8ad5df2a" providerId="LiveId" clId="{1FFA95D6-EBC9-442D-8F58-D0DC2402C0C2}" dt="2022-12-08T22:35:13.127" v="30" actId="47"/>
        <pc:sldMkLst>
          <pc:docMk/>
          <pc:sldMk cId="1814018148" sldId="292"/>
        </pc:sldMkLst>
      </pc:sldChg>
      <pc:sldChg chg="del">
        <pc:chgData name="Bridget McInnes" userId="8297e7ea8ad5df2a" providerId="LiveId" clId="{1FFA95D6-EBC9-442D-8F58-D0DC2402C0C2}" dt="2022-12-08T22:35:13.661" v="31" actId="47"/>
        <pc:sldMkLst>
          <pc:docMk/>
          <pc:sldMk cId="240329695" sldId="295"/>
        </pc:sldMkLst>
      </pc:sldChg>
      <pc:sldChg chg="del">
        <pc:chgData name="Bridget McInnes" userId="8297e7ea8ad5df2a" providerId="LiveId" clId="{1FFA95D6-EBC9-442D-8F58-D0DC2402C0C2}" dt="2022-12-08T22:36:12.359" v="40" actId="47"/>
        <pc:sldMkLst>
          <pc:docMk/>
          <pc:sldMk cId="3094282733" sldId="296"/>
        </pc:sldMkLst>
      </pc:sldChg>
    </pc:docChg>
  </pc:docChgLst>
  <pc:docChgLst>
    <pc:chgData name="Bridget McInnes" userId="8297e7ea8ad5df2a" providerId="LiveId" clId="{70E03274-ECC3-4E64-B77D-6C13497B4075}"/>
    <pc:docChg chg="custSel addSld modSld">
      <pc:chgData name="Bridget McInnes" userId="8297e7ea8ad5df2a" providerId="LiveId" clId="{70E03274-ECC3-4E64-B77D-6C13497B4075}" dt="2022-08-19T14:25:55.153" v="109" actId="20577"/>
      <pc:docMkLst>
        <pc:docMk/>
      </pc:docMkLst>
      <pc:sldChg chg="modSp mod">
        <pc:chgData name="Bridget McInnes" userId="8297e7ea8ad5df2a" providerId="LiveId" clId="{70E03274-ECC3-4E64-B77D-6C13497B4075}" dt="2022-08-18T20:41:06.863" v="73" actId="20577"/>
        <pc:sldMkLst>
          <pc:docMk/>
          <pc:sldMk cId="3408869195" sldId="261"/>
        </pc:sldMkLst>
        <pc:spChg chg="mod">
          <ac:chgData name="Bridget McInnes" userId="8297e7ea8ad5df2a" providerId="LiveId" clId="{70E03274-ECC3-4E64-B77D-6C13497B4075}" dt="2022-08-18T20:41:06.863" v="73" actId="20577"/>
          <ac:spMkLst>
            <pc:docMk/>
            <pc:sldMk cId="3408869195" sldId="261"/>
            <ac:spMk id="3" creationId="{6557C04E-F8C1-EBA4-5D7C-817CB523626D}"/>
          </ac:spMkLst>
        </pc:spChg>
      </pc:sldChg>
      <pc:sldChg chg="addSp delSp modSp new mod">
        <pc:chgData name="Bridget McInnes" userId="8297e7ea8ad5df2a" providerId="LiveId" clId="{70E03274-ECC3-4E64-B77D-6C13497B4075}" dt="2022-08-19T14:25:55.153" v="109" actId="20577"/>
        <pc:sldMkLst>
          <pc:docMk/>
          <pc:sldMk cId="3094282733" sldId="296"/>
        </pc:sldMkLst>
        <pc:spChg chg="mod">
          <ac:chgData name="Bridget McInnes" userId="8297e7ea8ad5df2a" providerId="LiveId" clId="{70E03274-ECC3-4E64-B77D-6C13497B4075}" dt="2022-08-19T14:25:55.153" v="109" actId="20577"/>
          <ac:spMkLst>
            <pc:docMk/>
            <pc:sldMk cId="3094282733" sldId="296"/>
            <ac:spMk id="2" creationId="{D789F64A-8127-C5F2-FFF2-8BB20543DE30}"/>
          </ac:spMkLst>
        </pc:spChg>
        <pc:spChg chg="del">
          <ac:chgData name="Bridget McInnes" userId="8297e7ea8ad5df2a" providerId="LiveId" clId="{70E03274-ECC3-4E64-B77D-6C13497B4075}" dt="2022-08-19T14:25:46.541" v="76" actId="478"/>
          <ac:spMkLst>
            <pc:docMk/>
            <pc:sldMk cId="3094282733" sldId="296"/>
            <ac:spMk id="3" creationId="{D6AA91A8-9820-AAAD-4FEA-DE93A37F8797}"/>
          </ac:spMkLst>
        </pc:spChg>
        <pc:picChg chg="add">
          <ac:chgData name="Bridget McInnes" userId="8297e7ea8ad5df2a" providerId="LiveId" clId="{70E03274-ECC3-4E64-B77D-6C13497B4075}" dt="2022-08-19T14:25:43.338" v="75" actId="22"/>
          <ac:picMkLst>
            <pc:docMk/>
            <pc:sldMk cId="3094282733" sldId="296"/>
            <ac:picMk id="6" creationId="{F515A362-BE25-4736-6293-4111E27002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7f28102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7f28102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82409" y="-87923"/>
            <a:ext cx="12274410" cy="7081390"/>
          </a:xfrm>
          <a:prstGeom prst="rect">
            <a:avLst/>
          </a:prstGeom>
          <a:noFill/>
          <a:ln>
            <a:noFill/>
          </a:ln>
        </p:spPr>
      </p:pic>
      <p:sp>
        <p:nvSpPr>
          <p:cNvPr id="14" name="Google Shape;14;p3"/>
          <p:cNvSpPr txBox="1">
            <a:spLocks noGrp="1"/>
          </p:cNvSpPr>
          <p:nvPr>
            <p:ph type="ctrTitle"/>
          </p:nvPr>
        </p:nvSpPr>
        <p:spPr>
          <a:xfrm>
            <a:off x="4038600" y="2503487"/>
            <a:ext cx="7823886" cy="100647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4038600" y="3602038"/>
            <a:ext cx="7823886" cy="100647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2400"/>
              <a:buNone/>
              <a:defRPr sz="2400"/>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3"/>
          <p:cNvSpPr/>
          <p:nvPr/>
        </p:nvSpPr>
        <p:spPr>
          <a:xfrm>
            <a:off x="8724900" y="0"/>
            <a:ext cx="2628900"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9"/>
        <p:cNvGrpSpPr/>
        <p:nvPr/>
      </p:nvGrpSpPr>
      <p:grpSpPr>
        <a:xfrm>
          <a:off x="0" y="0"/>
          <a:ext cx="0" cy="0"/>
          <a:chOff x="0" y="0"/>
          <a:chExt cx="0" cy="0"/>
        </a:xfrm>
      </p:grpSpPr>
      <p:sp>
        <p:nvSpPr>
          <p:cNvPr id="110" name="Google Shape;110;p14"/>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4"/>
          <p:cNvSpPr txBox="1">
            <a:spLocks noGrp="1"/>
          </p:cNvSpPr>
          <p:nvPr>
            <p:ph type="title"/>
          </p:nvPr>
        </p:nvSpPr>
        <p:spPr>
          <a:xfrm>
            <a:off x="838200" y="365126"/>
            <a:ext cx="10515600" cy="81878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4"/>
          <p:cNvSpPr txBox="1">
            <a:spLocks noGrp="1"/>
          </p:cNvSpPr>
          <p:nvPr>
            <p:ph type="body" idx="1"/>
          </p:nvPr>
        </p:nvSpPr>
        <p:spPr>
          <a:xfrm>
            <a:off x="838200" y="1571625"/>
            <a:ext cx="4894385" cy="437197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4"/>
          <p:cNvSpPr txBox="1">
            <a:spLocks noGrp="1"/>
          </p:cNvSpPr>
          <p:nvPr>
            <p:ph type="body" idx="2"/>
          </p:nvPr>
        </p:nvSpPr>
        <p:spPr>
          <a:xfrm>
            <a:off x="6096000" y="1606795"/>
            <a:ext cx="5257800" cy="437197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477714" y="1771893"/>
            <a:ext cx="4196863" cy="24970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5"/>
          <p:cNvSpPr/>
          <p:nvPr/>
        </p:nvSpPr>
        <p:spPr>
          <a:xfrm>
            <a:off x="5767754" y="-386861"/>
            <a:ext cx="6611815" cy="759655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5"/>
          <p:cNvSpPr/>
          <p:nvPr/>
        </p:nvSpPr>
        <p:spPr>
          <a:xfrm>
            <a:off x="5380892" y="0"/>
            <a:ext cx="6998677" cy="316523"/>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5"/>
          <p:cNvSpPr/>
          <p:nvPr/>
        </p:nvSpPr>
        <p:spPr>
          <a:xfrm>
            <a:off x="5380892" y="6541477"/>
            <a:ext cx="6998677" cy="316523"/>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15"/>
          <p:cNvSpPr txBox="1">
            <a:spLocks noGrp="1"/>
          </p:cNvSpPr>
          <p:nvPr>
            <p:ph type="body" idx="1"/>
          </p:nvPr>
        </p:nvSpPr>
        <p:spPr>
          <a:xfrm>
            <a:off x="6002338" y="527050"/>
            <a:ext cx="6189662" cy="5829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6"/>
        <p:cNvGrpSpPr/>
        <p:nvPr/>
      </p:nvGrpSpPr>
      <p:grpSpPr>
        <a:xfrm>
          <a:off x="0" y="0"/>
          <a:ext cx="0" cy="0"/>
          <a:chOff x="0" y="0"/>
          <a:chExt cx="0" cy="0"/>
        </a:xfrm>
      </p:grpSpPr>
      <p:sp>
        <p:nvSpPr>
          <p:cNvPr id="127" name="Google Shape;127;p16"/>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16"/>
          <p:cNvSpPr txBox="1">
            <a:spLocks noGrp="1"/>
          </p:cNvSpPr>
          <p:nvPr>
            <p:ph type="title"/>
          </p:nvPr>
        </p:nvSpPr>
        <p:spPr>
          <a:xfrm>
            <a:off x="838200" y="365126"/>
            <a:ext cx="10515600" cy="81878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6"/>
          <p:cNvSpPr/>
          <p:nvPr/>
        </p:nvSpPr>
        <p:spPr>
          <a:xfrm>
            <a:off x="838200" y="1529783"/>
            <a:ext cx="4349261" cy="2205727"/>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16"/>
          <p:cNvSpPr/>
          <p:nvPr/>
        </p:nvSpPr>
        <p:spPr>
          <a:xfrm>
            <a:off x="6981092" y="1541506"/>
            <a:ext cx="4349261" cy="2205727"/>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16"/>
          <p:cNvSpPr/>
          <p:nvPr/>
        </p:nvSpPr>
        <p:spPr>
          <a:xfrm>
            <a:off x="3385038" y="4006245"/>
            <a:ext cx="5421923" cy="2205727"/>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16"/>
          <p:cNvSpPr/>
          <p:nvPr/>
        </p:nvSpPr>
        <p:spPr>
          <a:xfrm>
            <a:off x="3162299" y="4006245"/>
            <a:ext cx="5911505" cy="27312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16"/>
          <p:cNvSpPr/>
          <p:nvPr/>
        </p:nvSpPr>
        <p:spPr>
          <a:xfrm>
            <a:off x="3185745" y="5987445"/>
            <a:ext cx="5911505" cy="27312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16"/>
          <p:cNvSpPr/>
          <p:nvPr/>
        </p:nvSpPr>
        <p:spPr>
          <a:xfrm>
            <a:off x="656492" y="1462338"/>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16"/>
          <p:cNvSpPr/>
          <p:nvPr/>
        </p:nvSpPr>
        <p:spPr>
          <a:xfrm>
            <a:off x="668215" y="3549046"/>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16"/>
          <p:cNvSpPr/>
          <p:nvPr/>
        </p:nvSpPr>
        <p:spPr>
          <a:xfrm>
            <a:off x="6775938" y="1450615"/>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6"/>
          <p:cNvSpPr/>
          <p:nvPr/>
        </p:nvSpPr>
        <p:spPr>
          <a:xfrm>
            <a:off x="6822830" y="3560769"/>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6"/>
          <p:cNvSpPr txBox="1">
            <a:spLocks noGrp="1"/>
          </p:cNvSpPr>
          <p:nvPr>
            <p:ph type="body" idx="1"/>
          </p:nvPr>
        </p:nvSpPr>
        <p:spPr>
          <a:xfrm>
            <a:off x="1019175" y="1876425"/>
            <a:ext cx="3951288" cy="1552575"/>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6"/>
          <p:cNvSpPr txBox="1">
            <a:spLocks noGrp="1"/>
          </p:cNvSpPr>
          <p:nvPr>
            <p:ph type="body" idx="2"/>
          </p:nvPr>
        </p:nvSpPr>
        <p:spPr>
          <a:xfrm>
            <a:off x="7138988" y="1863725"/>
            <a:ext cx="4044950" cy="1565275"/>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6"/>
          <p:cNvSpPr txBox="1">
            <a:spLocks noGrp="1"/>
          </p:cNvSpPr>
          <p:nvPr>
            <p:ph type="body" idx="3"/>
          </p:nvPr>
        </p:nvSpPr>
        <p:spPr>
          <a:xfrm>
            <a:off x="3551726" y="4384187"/>
            <a:ext cx="5058873" cy="1565275"/>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44"/>
        <p:cNvGrpSpPr/>
        <p:nvPr/>
      </p:nvGrpSpPr>
      <p:grpSpPr>
        <a:xfrm>
          <a:off x="0" y="0"/>
          <a:ext cx="0" cy="0"/>
          <a:chOff x="0" y="0"/>
          <a:chExt cx="0" cy="0"/>
        </a:xfrm>
      </p:grpSpPr>
      <p:sp>
        <p:nvSpPr>
          <p:cNvPr id="145" name="Google Shape;145;p17"/>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17"/>
          <p:cNvSpPr txBox="1">
            <a:spLocks noGrp="1"/>
          </p:cNvSpPr>
          <p:nvPr>
            <p:ph type="title"/>
          </p:nvPr>
        </p:nvSpPr>
        <p:spPr>
          <a:xfrm>
            <a:off x="838200" y="365126"/>
            <a:ext cx="10515600" cy="81878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7"/>
          <p:cNvSpPr/>
          <p:nvPr/>
        </p:nvSpPr>
        <p:spPr>
          <a:xfrm>
            <a:off x="838200" y="1529783"/>
            <a:ext cx="4349261" cy="2205727"/>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17"/>
          <p:cNvSpPr/>
          <p:nvPr/>
        </p:nvSpPr>
        <p:spPr>
          <a:xfrm>
            <a:off x="6981092" y="1541506"/>
            <a:ext cx="4349261" cy="2205727"/>
          </a:xfrm>
          <a:prstGeom prst="rect">
            <a:avLst/>
          </a:prstGeom>
          <a:solidFill>
            <a:srgbClr val="FF8A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7"/>
          <p:cNvSpPr/>
          <p:nvPr/>
        </p:nvSpPr>
        <p:spPr>
          <a:xfrm>
            <a:off x="3385038" y="4006245"/>
            <a:ext cx="5421923" cy="2205727"/>
          </a:xfrm>
          <a:prstGeom prst="rect">
            <a:avLst/>
          </a:prstGeom>
          <a:solidFill>
            <a:srgbClr val="00BB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17"/>
          <p:cNvSpPr/>
          <p:nvPr/>
        </p:nvSpPr>
        <p:spPr>
          <a:xfrm>
            <a:off x="3162299" y="4006245"/>
            <a:ext cx="5911505" cy="27312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7"/>
          <p:cNvSpPr/>
          <p:nvPr/>
        </p:nvSpPr>
        <p:spPr>
          <a:xfrm>
            <a:off x="3185745" y="5987445"/>
            <a:ext cx="5911505" cy="27312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7"/>
          <p:cNvSpPr/>
          <p:nvPr/>
        </p:nvSpPr>
        <p:spPr>
          <a:xfrm>
            <a:off x="656492" y="1462338"/>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17"/>
          <p:cNvSpPr/>
          <p:nvPr/>
        </p:nvSpPr>
        <p:spPr>
          <a:xfrm>
            <a:off x="668215" y="3549046"/>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17"/>
          <p:cNvSpPr/>
          <p:nvPr/>
        </p:nvSpPr>
        <p:spPr>
          <a:xfrm>
            <a:off x="6775938" y="1450615"/>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17"/>
          <p:cNvSpPr/>
          <p:nvPr/>
        </p:nvSpPr>
        <p:spPr>
          <a:xfrm>
            <a:off x="6822830" y="3560769"/>
            <a:ext cx="4747846" cy="2726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17"/>
          <p:cNvSpPr txBox="1">
            <a:spLocks noGrp="1"/>
          </p:cNvSpPr>
          <p:nvPr>
            <p:ph type="body" idx="1"/>
          </p:nvPr>
        </p:nvSpPr>
        <p:spPr>
          <a:xfrm>
            <a:off x="1019175" y="1828800"/>
            <a:ext cx="3951288" cy="16002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7"/>
          <p:cNvSpPr txBox="1">
            <a:spLocks noGrp="1"/>
          </p:cNvSpPr>
          <p:nvPr>
            <p:ph type="body" idx="2"/>
          </p:nvPr>
        </p:nvSpPr>
        <p:spPr>
          <a:xfrm>
            <a:off x="7127875" y="1876425"/>
            <a:ext cx="4079875" cy="1552575"/>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7"/>
          <p:cNvSpPr txBox="1">
            <a:spLocks noGrp="1"/>
          </p:cNvSpPr>
          <p:nvPr>
            <p:ph type="body" idx="3"/>
          </p:nvPr>
        </p:nvSpPr>
        <p:spPr>
          <a:xfrm>
            <a:off x="3581400" y="4384675"/>
            <a:ext cx="5029200" cy="14652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lt1"/>
              </a:buClr>
              <a:buSzPts val="2800"/>
              <a:buChar char="•"/>
              <a:defRPr>
                <a:solidFill>
                  <a:schemeClr val="lt1"/>
                </a:solidFill>
              </a:defRPr>
            </a:lvl1pPr>
            <a:lvl2pPr marL="914400" lvl="1" indent="-381000" algn="l">
              <a:lnSpc>
                <a:spcPct val="100000"/>
              </a:lnSpc>
              <a:spcBef>
                <a:spcPts val="500"/>
              </a:spcBef>
              <a:spcAft>
                <a:spcPts val="0"/>
              </a:spcAft>
              <a:buClr>
                <a:schemeClr val="lt1"/>
              </a:buClr>
              <a:buSzPts val="2400"/>
              <a:buChar char="•"/>
              <a:defRPr>
                <a:solidFill>
                  <a:schemeClr val="lt1"/>
                </a:solidFill>
              </a:defRPr>
            </a:lvl2pPr>
            <a:lvl3pPr marL="1371600" lvl="2" indent="-355600" algn="l">
              <a:lnSpc>
                <a:spcPct val="100000"/>
              </a:lnSpc>
              <a:spcBef>
                <a:spcPts val="500"/>
              </a:spcBef>
              <a:spcAft>
                <a:spcPts val="0"/>
              </a:spcAft>
              <a:buClr>
                <a:schemeClr val="lt1"/>
              </a:buClr>
              <a:buSzPts val="200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342900" algn="l">
              <a:lnSpc>
                <a:spcPct val="10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4"/>
          <p:cNvSpPr txBox="1">
            <a:spLocks noGrp="1"/>
          </p:cNvSpPr>
          <p:nvPr>
            <p:ph type="title"/>
          </p:nvPr>
        </p:nvSpPr>
        <p:spPr>
          <a:xfrm>
            <a:off x="838200" y="365126"/>
            <a:ext cx="10515600" cy="84235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838200" y="1498233"/>
            <a:ext cx="10515600" cy="439941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p:nvPr/>
        </p:nvSpPr>
        <p:spPr>
          <a:xfrm>
            <a:off x="0" y="1488831"/>
            <a:ext cx="12192000" cy="357553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5"/>
          <p:cNvSpPr txBox="1">
            <a:spLocks noGrp="1"/>
          </p:cNvSpPr>
          <p:nvPr>
            <p:ph type="title"/>
          </p:nvPr>
        </p:nvSpPr>
        <p:spPr>
          <a:xfrm>
            <a:off x="838200" y="1759833"/>
            <a:ext cx="10515600" cy="158261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3448254"/>
            <a:ext cx="10515600" cy="13241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2400"/>
              <a:buNone/>
              <a:defRPr sz="2400">
                <a:solidFill>
                  <a:srgbClr val="888888"/>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5"/>
          <p:cNvSpPr/>
          <p:nvPr/>
        </p:nvSpPr>
        <p:spPr>
          <a:xfrm>
            <a:off x="-211016" y="6064344"/>
            <a:ext cx="3792415" cy="6106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5"/>
          <p:cNvPicPr preferRelativeResize="0"/>
          <p:nvPr/>
        </p:nvPicPr>
        <p:blipFill rotWithShape="1">
          <a:blip r:embed="rId3">
            <a:alphaModFix/>
          </a:blip>
          <a:srcRect/>
          <a:stretch/>
        </p:blipFill>
        <p:spPr>
          <a:xfrm>
            <a:off x="381000" y="6037752"/>
            <a:ext cx="2924908" cy="6371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6"/>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6"/>
          <p:cNvSpPr/>
          <p:nvPr/>
        </p:nvSpPr>
        <p:spPr>
          <a:xfrm>
            <a:off x="521677" y="1649915"/>
            <a:ext cx="5181600" cy="435133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6"/>
          <p:cNvSpPr txBox="1">
            <a:spLocks noGrp="1"/>
          </p:cNvSpPr>
          <p:nvPr>
            <p:ph type="title"/>
          </p:nvPr>
        </p:nvSpPr>
        <p:spPr>
          <a:xfrm>
            <a:off x="838200" y="365125"/>
            <a:ext cx="10515600" cy="8540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738554" y="2071946"/>
            <a:ext cx="4747846" cy="350727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lt1"/>
              </a:buClr>
              <a:buSzPts val="2400"/>
              <a:buChar char="•"/>
              <a:defRPr sz="2400">
                <a:solidFill>
                  <a:schemeClr val="lt1"/>
                </a:solidFill>
              </a:defRPr>
            </a:lvl1pPr>
            <a:lvl2pPr marL="914400" lvl="1" indent="-355600" algn="l">
              <a:lnSpc>
                <a:spcPct val="100000"/>
              </a:lnSpc>
              <a:spcBef>
                <a:spcPts val="500"/>
              </a:spcBef>
              <a:spcAft>
                <a:spcPts val="0"/>
              </a:spcAft>
              <a:buClr>
                <a:schemeClr val="lt1"/>
              </a:buClr>
              <a:buSzPts val="2000"/>
              <a:buChar char="•"/>
              <a:defRPr sz="2000">
                <a:solidFill>
                  <a:schemeClr val="lt1"/>
                </a:solidFill>
              </a:defRPr>
            </a:lvl2pPr>
            <a:lvl3pPr marL="1371600" lvl="2" indent="-342900" algn="l">
              <a:lnSpc>
                <a:spcPct val="100000"/>
              </a:lnSpc>
              <a:spcBef>
                <a:spcPts val="500"/>
              </a:spcBef>
              <a:spcAft>
                <a:spcPts val="0"/>
              </a:spcAft>
              <a:buClr>
                <a:schemeClr val="lt1"/>
              </a:buClr>
              <a:buSzPts val="1800"/>
              <a:buChar char="•"/>
              <a:defRPr sz="1800">
                <a:solidFill>
                  <a:schemeClr val="lt1"/>
                </a:solidFill>
              </a:defRPr>
            </a:lvl3pPr>
            <a:lvl4pPr marL="1828800" lvl="3" indent="-330200" algn="l">
              <a:lnSpc>
                <a:spcPct val="100000"/>
              </a:lnSpc>
              <a:spcBef>
                <a:spcPts val="500"/>
              </a:spcBef>
              <a:spcAft>
                <a:spcPts val="0"/>
              </a:spcAft>
              <a:buClr>
                <a:schemeClr val="lt1"/>
              </a:buClr>
              <a:buSzPts val="1600"/>
              <a:buChar char="•"/>
              <a:defRPr sz="1600">
                <a:solidFill>
                  <a:schemeClr val="lt1"/>
                </a:solidFill>
              </a:defRPr>
            </a:lvl4pPr>
            <a:lvl5pPr marL="2286000" lvl="4" indent="-330200" algn="l">
              <a:lnSpc>
                <a:spcPct val="10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p:nvPr/>
        </p:nvSpPr>
        <p:spPr>
          <a:xfrm>
            <a:off x="310662" y="1574295"/>
            <a:ext cx="5486400" cy="30119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6"/>
          <p:cNvSpPr/>
          <p:nvPr/>
        </p:nvSpPr>
        <p:spPr>
          <a:xfrm>
            <a:off x="310662" y="5700056"/>
            <a:ext cx="5486400" cy="30119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6"/>
          <p:cNvSpPr/>
          <p:nvPr/>
        </p:nvSpPr>
        <p:spPr>
          <a:xfrm>
            <a:off x="6336323" y="1649915"/>
            <a:ext cx="5181600" cy="435133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6"/>
          <p:cNvSpPr txBox="1">
            <a:spLocks noGrp="1"/>
          </p:cNvSpPr>
          <p:nvPr>
            <p:ph type="body" idx="2"/>
          </p:nvPr>
        </p:nvSpPr>
        <p:spPr>
          <a:xfrm>
            <a:off x="6553200" y="2071946"/>
            <a:ext cx="4747846" cy="350727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lt1"/>
              </a:buClr>
              <a:buSzPts val="2400"/>
              <a:buChar char="•"/>
              <a:defRPr sz="2400">
                <a:solidFill>
                  <a:schemeClr val="lt1"/>
                </a:solidFill>
              </a:defRPr>
            </a:lvl1pPr>
            <a:lvl2pPr marL="914400" lvl="1" indent="-355600" algn="l">
              <a:lnSpc>
                <a:spcPct val="100000"/>
              </a:lnSpc>
              <a:spcBef>
                <a:spcPts val="500"/>
              </a:spcBef>
              <a:spcAft>
                <a:spcPts val="0"/>
              </a:spcAft>
              <a:buClr>
                <a:schemeClr val="lt1"/>
              </a:buClr>
              <a:buSzPts val="2000"/>
              <a:buChar char="•"/>
              <a:defRPr sz="2000">
                <a:solidFill>
                  <a:schemeClr val="lt1"/>
                </a:solidFill>
              </a:defRPr>
            </a:lvl2pPr>
            <a:lvl3pPr marL="1371600" lvl="2" indent="-342900" algn="l">
              <a:lnSpc>
                <a:spcPct val="100000"/>
              </a:lnSpc>
              <a:spcBef>
                <a:spcPts val="500"/>
              </a:spcBef>
              <a:spcAft>
                <a:spcPts val="0"/>
              </a:spcAft>
              <a:buClr>
                <a:schemeClr val="lt1"/>
              </a:buClr>
              <a:buSzPts val="1800"/>
              <a:buChar char="•"/>
              <a:defRPr sz="1800">
                <a:solidFill>
                  <a:schemeClr val="lt1"/>
                </a:solidFill>
              </a:defRPr>
            </a:lvl3pPr>
            <a:lvl4pPr marL="1828800" lvl="3" indent="-330200" algn="l">
              <a:lnSpc>
                <a:spcPct val="100000"/>
              </a:lnSpc>
              <a:spcBef>
                <a:spcPts val="500"/>
              </a:spcBef>
              <a:spcAft>
                <a:spcPts val="0"/>
              </a:spcAft>
              <a:buClr>
                <a:schemeClr val="lt1"/>
              </a:buClr>
              <a:buSzPts val="1600"/>
              <a:buChar char="•"/>
              <a:defRPr sz="1600">
                <a:solidFill>
                  <a:schemeClr val="lt1"/>
                </a:solidFill>
              </a:defRPr>
            </a:lvl4pPr>
            <a:lvl5pPr marL="2286000" lvl="4" indent="-330200" algn="l">
              <a:lnSpc>
                <a:spcPct val="10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p:nvPr/>
        </p:nvSpPr>
        <p:spPr>
          <a:xfrm>
            <a:off x="6125308" y="1574295"/>
            <a:ext cx="5486400" cy="30119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6"/>
          <p:cNvSpPr/>
          <p:nvPr/>
        </p:nvSpPr>
        <p:spPr>
          <a:xfrm>
            <a:off x="6125308" y="5700056"/>
            <a:ext cx="5486400" cy="30119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9"/>
        <p:cNvGrpSpPr/>
        <p:nvPr/>
      </p:nvGrpSpPr>
      <p:grpSpPr>
        <a:xfrm>
          <a:off x="0" y="0"/>
          <a:ext cx="0" cy="0"/>
          <a:chOff x="0" y="0"/>
          <a:chExt cx="0" cy="0"/>
        </a:xfrm>
      </p:grpSpPr>
      <p:sp>
        <p:nvSpPr>
          <p:cNvPr id="50" name="Google Shape;50;p7"/>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7"/>
          <p:cNvSpPr/>
          <p:nvPr/>
        </p:nvSpPr>
        <p:spPr>
          <a:xfrm>
            <a:off x="521677" y="1649915"/>
            <a:ext cx="5181600" cy="435133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7"/>
          <p:cNvSpPr txBox="1">
            <a:spLocks noGrp="1"/>
          </p:cNvSpPr>
          <p:nvPr>
            <p:ph type="body" idx="1"/>
          </p:nvPr>
        </p:nvSpPr>
        <p:spPr>
          <a:xfrm>
            <a:off x="738554" y="2538607"/>
            <a:ext cx="4747846" cy="304061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lt1"/>
              </a:buClr>
              <a:buSzPts val="2400"/>
              <a:buChar char="•"/>
              <a:defRPr sz="2400">
                <a:solidFill>
                  <a:schemeClr val="lt1"/>
                </a:solidFill>
              </a:defRPr>
            </a:lvl1pPr>
            <a:lvl2pPr marL="914400" lvl="1" indent="-355600" algn="l">
              <a:lnSpc>
                <a:spcPct val="100000"/>
              </a:lnSpc>
              <a:spcBef>
                <a:spcPts val="500"/>
              </a:spcBef>
              <a:spcAft>
                <a:spcPts val="0"/>
              </a:spcAft>
              <a:buClr>
                <a:schemeClr val="lt1"/>
              </a:buClr>
              <a:buSzPts val="2000"/>
              <a:buChar char="•"/>
              <a:defRPr sz="2000">
                <a:solidFill>
                  <a:schemeClr val="lt1"/>
                </a:solidFill>
              </a:defRPr>
            </a:lvl2pPr>
            <a:lvl3pPr marL="1371600" lvl="2" indent="-342900" algn="l">
              <a:lnSpc>
                <a:spcPct val="100000"/>
              </a:lnSpc>
              <a:spcBef>
                <a:spcPts val="500"/>
              </a:spcBef>
              <a:spcAft>
                <a:spcPts val="0"/>
              </a:spcAft>
              <a:buClr>
                <a:schemeClr val="lt1"/>
              </a:buClr>
              <a:buSzPts val="1800"/>
              <a:buChar char="•"/>
              <a:defRPr sz="1800">
                <a:solidFill>
                  <a:schemeClr val="lt1"/>
                </a:solidFill>
              </a:defRPr>
            </a:lvl3pPr>
            <a:lvl4pPr marL="1828800" lvl="3" indent="-330200" algn="l">
              <a:lnSpc>
                <a:spcPct val="100000"/>
              </a:lnSpc>
              <a:spcBef>
                <a:spcPts val="500"/>
              </a:spcBef>
              <a:spcAft>
                <a:spcPts val="0"/>
              </a:spcAft>
              <a:buClr>
                <a:schemeClr val="lt1"/>
              </a:buClr>
              <a:buSzPts val="1600"/>
              <a:buChar char="•"/>
              <a:defRPr sz="1600">
                <a:solidFill>
                  <a:schemeClr val="lt1"/>
                </a:solidFill>
              </a:defRPr>
            </a:lvl4pPr>
            <a:lvl5pPr marL="2286000" lvl="4" indent="-330200" algn="l">
              <a:lnSpc>
                <a:spcPct val="10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p:nvPr/>
        </p:nvSpPr>
        <p:spPr>
          <a:xfrm>
            <a:off x="310662" y="1574295"/>
            <a:ext cx="5486400" cy="731914"/>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7"/>
          <p:cNvSpPr/>
          <p:nvPr/>
        </p:nvSpPr>
        <p:spPr>
          <a:xfrm>
            <a:off x="310662" y="5700056"/>
            <a:ext cx="5486400" cy="30119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7"/>
          <p:cNvSpPr/>
          <p:nvPr/>
        </p:nvSpPr>
        <p:spPr>
          <a:xfrm>
            <a:off x="6336323" y="1649915"/>
            <a:ext cx="5181600" cy="435133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7"/>
          <p:cNvSpPr txBox="1">
            <a:spLocks noGrp="1"/>
          </p:cNvSpPr>
          <p:nvPr>
            <p:ph type="body" idx="2"/>
          </p:nvPr>
        </p:nvSpPr>
        <p:spPr>
          <a:xfrm>
            <a:off x="6553200" y="2550330"/>
            <a:ext cx="4747846" cy="30288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lt1"/>
              </a:buClr>
              <a:buSzPts val="2400"/>
              <a:buChar char="•"/>
              <a:defRPr sz="2400">
                <a:solidFill>
                  <a:schemeClr val="lt1"/>
                </a:solidFill>
              </a:defRPr>
            </a:lvl1pPr>
            <a:lvl2pPr marL="914400" lvl="1" indent="-355600" algn="l">
              <a:lnSpc>
                <a:spcPct val="100000"/>
              </a:lnSpc>
              <a:spcBef>
                <a:spcPts val="500"/>
              </a:spcBef>
              <a:spcAft>
                <a:spcPts val="0"/>
              </a:spcAft>
              <a:buClr>
                <a:schemeClr val="lt1"/>
              </a:buClr>
              <a:buSzPts val="2000"/>
              <a:buChar char="•"/>
              <a:defRPr sz="2000">
                <a:solidFill>
                  <a:schemeClr val="lt1"/>
                </a:solidFill>
              </a:defRPr>
            </a:lvl2pPr>
            <a:lvl3pPr marL="1371600" lvl="2" indent="-342900" algn="l">
              <a:lnSpc>
                <a:spcPct val="100000"/>
              </a:lnSpc>
              <a:spcBef>
                <a:spcPts val="500"/>
              </a:spcBef>
              <a:spcAft>
                <a:spcPts val="0"/>
              </a:spcAft>
              <a:buClr>
                <a:schemeClr val="lt1"/>
              </a:buClr>
              <a:buSzPts val="1800"/>
              <a:buChar char="•"/>
              <a:defRPr sz="1800">
                <a:solidFill>
                  <a:schemeClr val="lt1"/>
                </a:solidFill>
              </a:defRPr>
            </a:lvl3pPr>
            <a:lvl4pPr marL="1828800" lvl="3" indent="-330200" algn="l">
              <a:lnSpc>
                <a:spcPct val="100000"/>
              </a:lnSpc>
              <a:spcBef>
                <a:spcPts val="500"/>
              </a:spcBef>
              <a:spcAft>
                <a:spcPts val="0"/>
              </a:spcAft>
              <a:buClr>
                <a:schemeClr val="lt1"/>
              </a:buClr>
              <a:buSzPts val="1600"/>
              <a:buChar char="•"/>
              <a:defRPr sz="1600">
                <a:solidFill>
                  <a:schemeClr val="lt1"/>
                </a:solidFill>
              </a:defRPr>
            </a:lvl4pPr>
            <a:lvl5pPr marL="2286000" lvl="4" indent="-330200" algn="l">
              <a:lnSpc>
                <a:spcPct val="10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p:nvPr/>
        </p:nvSpPr>
        <p:spPr>
          <a:xfrm>
            <a:off x="6125308" y="1574294"/>
            <a:ext cx="5486400" cy="73191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7"/>
          <p:cNvSpPr/>
          <p:nvPr/>
        </p:nvSpPr>
        <p:spPr>
          <a:xfrm>
            <a:off x="6125308" y="5700056"/>
            <a:ext cx="5486400" cy="30119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7"/>
          <p:cNvSpPr txBox="1">
            <a:spLocks noGrp="1"/>
          </p:cNvSpPr>
          <p:nvPr>
            <p:ph type="title"/>
          </p:nvPr>
        </p:nvSpPr>
        <p:spPr>
          <a:xfrm>
            <a:off x="839788" y="365126"/>
            <a:ext cx="10515600" cy="82391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body" idx="3"/>
          </p:nvPr>
        </p:nvSpPr>
        <p:spPr>
          <a:xfrm>
            <a:off x="474968" y="1696990"/>
            <a:ext cx="5157787" cy="486521"/>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1000"/>
              </a:spcBef>
              <a:spcAft>
                <a:spcPts val="0"/>
              </a:spcAft>
              <a:buClr>
                <a:schemeClr val="lt1"/>
              </a:buClr>
              <a:buSzPts val="2400"/>
              <a:buNone/>
              <a:defRPr sz="24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7"/>
          <p:cNvSpPr txBox="1">
            <a:spLocks noGrp="1"/>
          </p:cNvSpPr>
          <p:nvPr>
            <p:ph type="body" idx="4"/>
          </p:nvPr>
        </p:nvSpPr>
        <p:spPr>
          <a:xfrm>
            <a:off x="6301338" y="1708713"/>
            <a:ext cx="5157787" cy="486521"/>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1000"/>
              </a:spcBef>
              <a:spcAft>
                <a:spcPts val="0"/>
              </a:spcAft>
              <a:buClr>
                <a:schemeClr val="lt1"/>
              </a:buClr>
              <a:buSzPts val="2400"/>
              <a:buNone/>
              <a:defRPr sz="24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8"/>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8"/>
          <p:cNvSpPr txBox="1">
            <a:spLocks noGrp="1"/>
          </p:cNvSpPr>
          <p:nvPr>
            <p:ph type="title"/>
          </p:nvPr>
        </p:nvSpPr>
        <p:spPr>
          <a:xfrm>
            <a:off x="838200" y="365126"/>
            <a:ext cx="10515600" cy="8657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5"/>
        <p:cNvGrpSpPr/>
        <p:nvPr/>
      </p:nvGrpSpPr>
      <p:grpSpPr>
        <a:xfrm>
          <a:off x="0" y="0"/>
          <a:ext cx="0" cy="0"/>
          <a:chOff x="0" y="0"/>
          <a:chExt cx="0" cy="0"/>
        </a:xfrm>
      </p:grpSpPr>
      <p:sp>
        <p:nvSpPr>
          <p:cNvPr id="76" name="Google Shape;76;p10"/>
          <p:cNvSpPr/>
          <p:nvPr/>
        </p:nvSpPr>
        <p:spPr>
          <a:xfrm>
            <a:off x="6365632" y="3429000"/>
            <a:ext cx="5943600" cy="385103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10"/>
          <p:cNvSpPr txBox="1">
            <a:spLocks noGrp="1"/>
          </p:cNvSpPr>
          <p:nvPr>
            <p:ph type="title"/>
          </p:nvPr>
        </p:nvSpPr>
        <p:spPr>
          <a:xfrm>
            <a:off x="839788" y="457200"/>
            <a:ext cx="3932237" cy="2971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body" idx="1"/>
          </p:nvPr>
        </p:nvSpPr>
        <p:spPr>
          <a:xfrm>
            <a:off x="6576646" y="3575538"/>
            <a:ext cx="5615354" cy="354623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lt1"/>
              </a:buClr>
              <a:buSzPts val="2400"/>
              <a:buChar char="•"/>
              <a:defRPr sz="2400">
                <a:solidFill>
                  <a:schemeClr val="lt1"/>
                </a:solidFill>
              </a:defRPr>
            </a:lvl1pPr>
            <a:lvl2pPr marL="914400" lvl="1" indent="-355600" algn="l">
              <a:lnSpc>
                <a:spcPct val="100000"/>
              </a:lnSpc>
              <a:spcBef>
                <a:spcPts val="500"/>
              </a:spcBef>
              <a:spcAft>
                <a:spcPts val="0"/>
              </a:spcAft>
              <a:buClr>
                <a:schemeClr val="lt1"/>
              </a:buClr>
              <a:buSzPts val="2000"/>
              <a:buChar char="•"/>
              <a:defRPr sz="2000">
                <a:solidFill>
                  <a:schemeClr val="lt1"/>
                </a:solidFill>
              </a:defRPr>
            </a:lvl2pPr>
            <a:lvl3pPr marL="1371600" lvl="2" indent="-342900" algn="l">
              <a:lnSpc>
                <a:spcPct val="100000"/>
              </a:lnSpc>
              <a:spcBef>
                <a:spcPts val="500"/>
              </a:spcBef>
              <a:spcAft>
                <a:spcPts val="0"/>
              </a:spcAft>
              <a:buClr>
                <a:schemeClr val="lt1"/>
              </a:buClr>
              <a:buSzPts val="1800"/>
              <a:buChar char="•"/>
              <a:defRPr sz="1800">
                <a:solidFill>
                  <a:schemeClr val="lt1"/>
                </a:solidFill>
              </a:defRPr>
            </a:lvl3pPr>
            <a:lvl4pPr marL="1828800" lvl="3" indent="-330200" algn="l">
              <a:lnSpc>
                <a:spcPct val="100000"/>
              </a:lnSpc>
              <a:spcBef>
                <a:spcPts val="500"/>
              </a:spcBef>
              <a:spcAft>
                <a:spcPts val="0"/>
              </a:spcAft>
              <a:buClr>
                <a:schemeClr val="lt1"/>
              </a:buClr>
              <a:buSzPts val="1600"/>
              <a:buChar char="•"/>
              <a:defRPr sz="1600">
                <a:solidFill>
                  <a:schemeClr val="lt1"/>
                </a:solidFill>
              </a:defRPr>
            </a:lvl4pPr>
            <a:lvl5pPr marL="2286000" lvl="4" indent="-330200" algn="l">
              <a:lnSpc>
                <a:spcPct val="100000"/>
              </a:lnSpc>
              <a:spcBef>
                <a:spcPts val="500"/>
              </a:spcBef>
              <a:spcAft>
                <a:spcPts val="0"/>
              </a:spcAft>
              <a:buClr>
                <a:schemeClr val="lt1"/>
              </a:buClr>
              <a:buSzPts val="1600"/>
              <a:buChar char="•"/>
              <a:defRPr sz="16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10"/>
          <p:cNvSpPr txBox="1">
            <a:spLocks noGrp="1"/>
          </p:cNvSpPr>
          <p:nvPr>
            <p:ph type="body" idx="2"/>
          </p:nvPr>
        </p:nvSpPr>
        <p:spPr>
          <a:xfrm>
            <a:off x="839788" y="3575538"/>
            <a:ext cx="3932237" cy="2293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0"/>
          <p:cNvSpPr>
            <a:spLocks noGrp="1"/>
          </p:cNvSpPr>
          <p:nvPr>
            <p:ph type="pic" idx="3"/>
          </p:nvPr>
        </p:nvSpPr>
        <p:spPr>
          <a:xfrm>
            <a:off x="6365632" y="-1"/>
            <a:ext cx="5826367" cy="3175244"/>
          </a:xfrm>
          <a:prstGeom prst="rect">
            <a:avLst/>
          </a:prstGeom>
          <a:noFill/>
          <a:ln>
            <a:noFill/>
          </a:ln>
        </p:spPr>
      </p:sp>
      <p:sp>
        <p:nvSpPr>
          <p:cNvPr id="84" name="Google Shape;84;p10"/>
          <p:cNvSpPr/>
          <p:nvPr/>
        </p:nvSpPr>
        <p:spPr>
          <a:xfrm>
            <a:off x="6248400" y="3175243"/>
            <a:ext cx="6166338" cy="253757"/>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1"/>
          <p:cNvSpPr/>
          <p:nvPr/>
        </p:nvSpPr>
        <p:spPr>
          <a:xfrm>
            <a:off x="0" y="2180492"/>
            <a:ext cx="5099538" cy="386861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1"/>
          <p:cNvSpPr/>
          <p:nvPr/>
        </p:nvSpPr>
        <p:spPr>
          <a:xfrm>
            <a:off x="-35169" y="1980223"/>
            <a:ext cx="5345723" cy="247894"/>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1"/>
          <p:cNvSpPr txBox="1">
            <a:spLocks noGrp="1"/>
          </p:cNvSpPr>
          <p:nvPr>
            <p:ph type="title"/>
          </p:nvPr>
        </p:nvSpPr>
        <p:spPr>
          <a:xfrm>
            <a:off x="304800" y="243498"/>
            <a:ext cx="47947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a:spLocks noGrp="1"/>
          </p:cNvSpPr>
          <p:nvPr>
            <p:ph type="pic" idx="2"/>
          </p:nvPr>
        </p:nvSpPr>
        <p:spPr>
          <a:xfrm>
            <a:off x="5615354" y="0"/>
            <a:ext cx="6576646" cy="6858000"/>
          </a:xfrm>
          <a:prstGeom prst="rect">
            <a:avLst/>
          </a:prstGeom>
          <a:noFill/>
          <a:ln>
            <a:noFill/>
          </a:ln>
        </p:spPr>
      </p:sp>
      <p:sp>
        <p:nvSpPr>
          <p:cNvPr id="90" name="Google Shape;90;p11"/>
          <p:cNvSpPr txBox="1">
            <a:spLocks noGrp="1"/>
          </p:cNvSpPr>
          <p:nvPr>
            <p:ph type="body" idx="1"/>
          </p:nvPr>
        </p:nvSpPr>
        <p:spPr>
          <a:xfrm>
            <a:off x="304801" y="2344615"/>
            <a:ext cx="4595446" cy="33559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1"/>
          <p:cNvSpPr/>
          <p:nvPr/>
        </p:nvSpPr>
        <p:spPr>
          <a:xfrm>
            <a:off x="-35169" y="5837115"/>
            <a:ext cx="5345723" cy="247894"/>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2"/>
          <p:cNvSpPr/>
          <p:nvPr/>
        </p:nvSpPr>
        <p:spPr>
          <a:xfrm>
            <a:off x="0" y="163629"/>
            <a:ext cx="12192000" cy="116465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2"/>
          <p:cNvSpPr txBox="1">
            <a:spLocks noGrp="1"/>
          </p:cNvSpPr>
          <p:nvPr>
            <p:ph type="title"/>
          </p:nvPr>
        </p:nvSpPr>
        <p:spPr>
          <a:xfrm>
            <a:off x="838200" y="408754"/>
            <a:ext cx="10515600" cy="67440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
          <p:cNvSpPr txBox="1">
            <a:spLocks noGrp="1"/>
          </p:cNvSpPr>
          <p:nvPr>
            <p:ph type="body" idx="1"/>
          </p:nvPr>
        </p:nvSpPr>
        <p:spPr>
          <a:xfrm rot="5400000">
            <a:off x="3896293" y="-1559859"/>
            <a:ext cx="4399415"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body" idx="1"/>
          </p:nvPr>
        </p:nvSpPr>
        <p:spPr>
          <a:xfrm>
            <a:off x="838200" y="1498233"/>
            <a:ext cx="10515600" cy="439941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2"/>
          <p:cNvSpPr txBox="1">
            <a:spLocks noGrp="1"/>
          </p:cNvSpPr>
          <p:nvPr>
            <p:ph type="title"/>
          </p:nvPr>
        </p:nvSpPr>
        <p:spPr>
          <a:xfrm>
            <a:off x="838200" y="365126"/>
            <a:ext cx="10515600" cy="81878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1" name="Google Shape;11;p2"/>
          <p:cNvPicPr preferRelativeResize="0"/>
          <p:nvPr/>
        </p:nvPicPr>
        <p:blipFill rotWithShape="1">
          <a:blip r:embed="rId16">
            <a:alphaModFix/>
          </a:blip>
          <a:srcRect/>
          <a:stretch/>
        </p:blipFill>
        <p:spPr>
          <a:xfrm>
            <a:off x="381000" y="6042026"/>
            <a:ext cx="2923607" cy="6369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bulut@vcu.edu" TargetMode="External"/><Relationship Id="rId2" Type="http://schemas.openxmlformats.org/officeDocument/2006/relationships/hyperlink" Target="mailto:kdamevski@vcu.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bulut@vcu.edu" TargetMode="External"/><Relationship Id="rId2" Type="http://schemas.openxmlformats.org/officeDocument/2006/relationships/hyperlink" Target="mailto:kdamevski@vcu.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7f28102c0_0_0"/>
          <p:cNvSpPr txBox="1">
            <a:spLocks noGrp="1"/>
          </p:cNvSpPr>
          <p:nvPr>
            <p:ph type="ctrTitle"/>
          </p:nvPr>
        </p:nvSpPr>
        <p:spPr>
          <a:xfrm>
            <a:off x="4038600" y="2503487"/>
            <a:ext cx="7824000" cy="1006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PhD Student Guidelines</a:t>
            </a:r>
            <a:endParaRPr dirty="0"/>
          </a:p>
        </p:txBody>
      </p:sp>
      <p:sp>
        <p:nvSpPr>
          <p:cNvPr id="2" name="Slide Number Placeholder 1">
            <a:extLst>
              <a:ext uri="{FF2B5EF4-FFF2-40B4-BE49-F238E27FC236}">
                <a16:creationId xmlns:a16="http://schemas.microsoft.com/office/drawing/2014/main" id="{2E2475ED-271F-52F8-DB38-72091E1EA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4" name="Subtitle 3">
            <a:extLst>
              <a:ext uri="{FF2B5EF4-FFF2-40B4-BE49-F238E27FC236}">
                <a16:creationId xmlns:a16="http://schemas.microsoft.com/office/drawing/2014/main" id="{296BF2D5-71F2-ACAA-2F52-F9E8BBB36C80}"/>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180477" y="1626570"/>
            <a:ext cx="5755105" cy="4399415"/>
          </a:xfrm>
        </p:spPr>
        <p:txBody>
          <a:bodyPr>
            <a:normAutofit/>
          </a:bodyPr>
          <a:lstStyle/>
          <a:p>
            <a:pPr marL="114300" indent="0">
              <a:buNone/>
            </a:pPr>
            <a:r>
              <a:rPr lang="en-US" sz="2400" dirty="0"/>
              <a:t>Just remember two gets you a degree but it won’t get you a job … especially in academia.</a:t>
            </a:r>
          </a:p>
          <a:p>
            <a:pPr marL="114300" indent="0">
              <a:buNone/>
            </a:pPr>
            <a:endParaRPr lang="en-US" sz="2400" dirty="0"/>
          </a:p>
          <a:p>
            <a:pPr marL="114300" indent="0">
              <a:buNone/>
            </a:pPr>
            <a:endParaRPr lang="en-US" sz="2400" dirty="0"/>
          </a:p>
          <a:p>
            <a:pPr marL="114300" indent="0">
              <a:buNone/>
            </a:pPr>
            <a:r>
              <a:rPr lang="en-US" sz="2400" i="1" dirty="0">
                <a:solidFill>
                  <a:srgbClr val="C00000"/>
                </a:solidFill>
              </a:rPr>
              <a:t>It will also seriously annoy your advisor</a:t>
            </a:r>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6030148"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b="1" dirty="0"/>
              <a:t>Publication requirement</a:t>
            </a:r>
          </a:p>
          <a:p>
            <a:pPr lvl="1"/>
            <a:r>
              <a:rPr lang="en-US" dirty="0"/>
              <a:t>Dissertation Research</a:t>
            </a:r>
          </a:p>
          <a:p>
            <a:pPr lvl="1"/>
            <a:r>
              <a:rPr lang="en-US" dirty="0"/>
              <a:t>Defend your dissertation</a:t>
            </a:r>
          </a:p>
          <a:p>
            <a:pPr lvl="1"/>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7D8BF44B-33FE-E8E6-0966-71D8092812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9451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65855" y="1626570"/>
            <a:ext cx="6030148" cy="4399415"/>
          </a:xfrm>
        </p:spPr>
        <p:txBody>
          <a:bodyPr>
            <a:noAutofit/>
          </a:bodyPr>
          <a:lstStyle/>
          <a:p>
            <a:r>
              <a:rPr lang="en-US" sz="2200" dirty="0"/>
              <a:t>Complete at least the following research and seminar credits:  </a:t>
            </a:r>
          </a:p>
          <a:p>
            <a:pPr lvl="1"/>
            <a:r>
              <a:rPr lang="en-US" sz="2200" dirty="0"/>
              <a:t>38 (students entering with M.S. degree)</a:t>
            </a:r>
          </a:p>
          <a:p>
            <a:pPr lvl="1"/>
            <a:r>
              <a:rPr lang="en-US" sz="2200" dirty="0"/>
              <a:t>42 (students entering with B.S. degree)</a:t>
            </a:r>
          </a:p>
          <a:p>
            <a:r>
              <a:rPr lang="en-US" sz="2200" dirty="0"/>
              <a:t> Conduct an original investigation under the guidance of the advisor </a:t>
            </a:r>
          </a:p>
          <a:p>
            <a:r>
              <a:rPr lang="en-US" sz="2200" dirty="0"/>
              <a:t>Prepare a dissertation reporting the results of this research and comparing its significance in relation to existing scientific knowledge. </a:t>
            </a:r>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6030148"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b="1" dirty="0"/>
              <a:t>Dissertation Research</a:t>
            </a:r>
          </a:p>
          <a:p>
            <a:pPr lvl="1"/>
            <a:r>
              <a:rPr lang="en-US" dirty="0"/>
              <a:t>Defend your dissertation</a:t>
            </a:r>
          </a:p>
          <a:p>
            <a:pPr lvl="1"/>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1148105-A024-888C-E903-DF39453578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08515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65855" y="1626570"/>
            <a:ext cx="6030148" cy="4399415"/>
          </a:xfrm>
        </p:spPr>
        <p:txBody>
          <a:bodyPr>
            <a:normAutofit fontScale="92500" lnSpcReduction="10000"/>
          </a:bodyPr>
          <a:lstStyle/>
          <a:p>
            <a:r>
              <a:rPr lang="en-US" sz="2400" dirty="0"/>
              <a:t>The final oral examination is normally limited to the subject of the candidate's dissertation and related matters. </a:t>
            </a:r>
          </a:p>
          <a:p>
            <a:r>
              <a:rPr lang="en-US" sz="2400" dirty="0"/>
              <a:t>All committee members are required to vote, and a favorable decision by the Dissertation Committee with no more than one negative vote is required for passing the examination. </a:t>
            </a:r>
          </a:p>
          <a:p>
            <a:r>
              <a:rPr lang="en-US" sz="2400" dirty="0"/>
              <a:t>The committee can approve the final oral examination conditionally, subject to the corrections required by the committee, to the satisfaction of either the Advisor or the entire Dissertation Committee. </a:t>
            </a:r>
            <a:endParaRPr lang="en-US" dirty="0"/>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6030148"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b="1" dirty="0"/>
              <a:t>Defend your dissertation</a:t>
            </a:r>
          </a:p>
          <a:p>
            <a:pPr lvl="1"/>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6D753D74-2F2B-65E8-6A63-5E0C47568C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23021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65855" y="1626570"/>
            <a:ext cx="6030147" cy="4399415"/>
          </a:xfrm>
        </p:spPr>
        <p:txBody>
          <a:bodyPr>
            <a:normAutofit/>
          </a:bodyPr>
          <a:lstStyle/>
          <a:p>
            <a:r>
              <a:rPr lang="en-US" sz="2400" dirty="0"/>
              <a:t>The doctoral candidate will submit individual copies of the complete dissertation to the Dissertation Committee. </a:t>
            </a:r>
          </a:p>
          <a:p>
            <a:r>
              <a:rPr lang="en-US" sz="2400" dirty="0"/>
              <a:t>If the committee accepts the dissertation for defense, the candidate appears before them for a final oral defense</a:t>
            </a:r>
            <a:endParaRPr lang="en-US" dirty="0"/>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6030148"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b="1" dirty="0"/>
              <a:t>Defend your dissertation</a:t>
            </a:r>
          </a:p>
          <a:p>
            <a:pPr lvl="1"/>
            <a:endParaRPr lang="en-US" dirty="0"/>
          </a:p>
          <a:p>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9B48BE33-94D6-01F4-41DD-B32784A568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16526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148393" y="1626570"/>
            <a:ext cx="5755105" cy="4399415"/>
          </a:xfrm>
        </p:spPr>
        <p:txBody>
          <a:bodyPr>
            <a:normAutofit/>
          </a:bodyPr>
          <a:lstStyle/>
          <a:p>
            <a:r>
              <a:rPr lang="en-US" sz="1800" dirty="0">
                <a:solidFill>
                  <a:srgbClr val="000000"/>
                </a:solidFill>
                <a:effectLst/>
                <a:latin typeface="Times New Roman" panose="02020603050405020304" pitchFamily="18" charset="0"/>
                <a:ea typeface="Times New Roman" panose="02020603050405020304" pitchFamily="18" charset="0"/>
              </a:rPr>
              <a:t>Typically, this happens during CS Seminar Fridays at noon</a:t>
            </a:r>
          </a:p>
          <a:p>
            <a:endParaRPr lang="en-US" sz="1800" dirty="0">
              <a:solidFill>
                <a:srgbClr val="000000"/>
              </a:solidFill>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Coordinate with seminar coordinators:</a:t>
            </a:r>
          </a:p>
          <a:p>
            <a:pPr lvl="1"/>
            <a:r>
              <a:rPr lang="en-US" sz="1400" dirty="0">
                <a:effectLst/>
                <a:latin typeface="Times New Roman" panose="02020603050405020304" pitchFamily="18" charset="0"/>
                <a:ea typeface="Times New Roman" panose="02020603050405020304" pitchFamily="18" charset="0"/>
              </a:rPr>
              <a:t>Dr. </a:t>
            </a:r>
            <a:r>
              <a:rPr lang="en-US" sz="1400" dirty="0" err="1">
                <a:effectLst/>
                <a:latin typeface="Times New Roman" panose="02020603050405020304" pitchFamily="18" charset="0"/>
                <a:ea typeface="Times New Roman" panose="02020603050405020304" pitchFamily="18" charset="0"/>
              </a:rPr>
              <a:t>Damevski</a:t>
            </a:r>
            <a:r>
              <a:rPr lang="en-US" sz="1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hlinkClick r:id="rId2"/>
              </a:rPr>
              <a:t>kdamevski@vcu.edu</a:t>
            </a:r>
            <a:endParaRPr lang="en-US" sz="1400" dirty="0">
              <a:effectLst/>
              <a:latin typeface="Times New Roman" panose="02020603050405020304" pitchFamily="18" charset="0"/>
              <a:ea typeface="Times New Roman" panose="02020603050405020304" pitchFamily="18" charset="0"/>
            </a:endParaRPr>
          </a:p>
          <a:p>
            <a:pPr lvl="1"/>
            <a:r>
              <a:rPr lang="sv-SE" sz="1400" dirty="0">
                <a:latin typeface="Times New Roman" panose="02020603050405020304" pitchFamily="18" charset="0"/>
                <a:ea typeface="Times New Roman" panose="02020603050405020304" pitchFamily="18" charset="0"/>
              </a:rPr>
              <a:t>Dr.</a:t>
            </a:r>
            <a:r>
              <a:rPr lang="sv-SE" sz="1400" dirty="0">
                <a:effectLst/>
                <a:latin typeface="Times New Roman" panose="02020603050405020304" pitchFamily="18" charset="0"/>
                <a:ea typeface="Times New Roman" panose="02020603050405020304" pitchFamily="18" charset="0"/>
              </a:rPr>
              <a:t> Bulut </a:t>
            </a:r>
            <a:r>
              <a:rPr lang="sv-SE" sz="1400" dirty="0">
                <a:effectLst/>
                <a:latin typeface="Times New Roman" panose="02020603050405020304" pitchFamily="18" charset="0"/>
                <a:ea typeface="Times New Roman" panose="02020603050405020304" pitchFamily="18" charset="0"/>
                <a:hlinkClick r:id="rId3"/>
              </a:rPr>
              <a:t>ebulut@vcu.edu</a:t>
            </a:r>
            <a:endParaRPr lang="en-US" dirty="0">
              <a:effectLst/>
              <a:latin typeface="Times New Roman" panose="02020603050405020304" pitchFamily="18" charset="0"/>
              <a:ea typeface="Times New Roman" panose="02020603050405020304" pitchFamily="18" charset="0"/>
            </a:endParaRPr>
          </a:p>
          <a:p>
            <a:pPr lvl="1"/>
            <a:endParaRPr lang="en-US" sz="1400" dirty="0">
              <a:effectLst/>
              <a:latin typeface="Times New Roman" panose="02020603050405020304" pitchFamily="18" charset="0"/>
              <a:ea typeface="Times New Roman" panose="02020603050405020304" pitchFamily="18" charset="0"/>
            </a:endParaRPr>
          </a:p>
          <a:p>
            <a:pPr marL="114300" indent="0">
              <a:buNone/>
            </a:pPr>
            <a:r>
              <a:rPr lang="en-US" sz="1800" b="1" dirty="0">
                <a:solidFill>
                  <a:srgbClr val="C00000"/>
                </a:solidFill>
                <a:latin typeface="Times New Roman" panose="02020603050405020304" pitchFamily="18" charset="0"/>
                <a:ea typeface="Times New Roman" panose="02020603050405020304" pitchFamily="18" charset="0"/>
              </a:rPr>
              <a:t>Ensure to give them a minimum of three months notice</a:t>
            </a:r>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b="1" dirty="0"/>
              <a:t>Defend your dissertation</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A1AEB1A-AB5D-BCD4-67DA-E7E77967A5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13842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40897" y="1626570"/>
            <a:ext cx="5755105" cy="4399415"/>
          </a:xfrm>
        </p:spPr>
        <p:txBody>
          <a:bodyPr>
            <a:norm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Fill out forms!!</a:t>
            </a:r>
          </a:p>
          <a:p>
            <a:pPr lvl="1"/>
            <a:r>
              <a:rPr lang="en-US" sz="2000" b="1" dirty="0">
                <a:solidFill>
                  <a:srgbClr val="000000"/>
                </a:solidFill>
                <a:latin typeface="Times New Roman" panose="02020603050405020304" pitchFamily="18" charset="0"/>
              </a:rPr>
              <a:t>Before</a:t>
            </a:r>
            <a:r>
              <a:rPr lang="en-US" sz="2000" dirty="0">
                <a:solidFill>
                  <a:srgbClr val="000000"/>
                </a:solidFill>
                <a:latin typeface="Times New Roman" panose="02020603050405020304" pitchFamily="18" charset="0"/>
              </a:rPr>
              <a:t> the defense</a:t>
            </a:r>
          </a:p>
          <a:p>
            <a:pPr lvl="2"/>
            <a:r>
              <a:rPr lang="en-US" sz="1600" dirty="0">
                <a:solidFill>
                  <a:srgbClr val="000000"/>
                </a:solidFill>
                <a:latin typeface="Times New Roman" panose="02020603050405020304" pitchFamily="18" charset="0"/>
              </a:rPr>
              <a:t>Form: Notice of final defense</a:t>
            </a:r>
          </a:p>
          <a:p>
            <a:pPr lvl="1"/>
            <a:endParaRPr lang="en-US" sz="2000" dirty="0">
              <a:solidFill>
                <a:srgbClr val="000000"/>
              </a:solidFill>
              <a:latin typeface="Times New Roman" panose="02020603050405020304" pitchFamily="18" charset="0"/>
            </a:endParaRPr>
          </a:p>
          <a:p>
            <a:pPr marL="571500" lvl="1" indent="0">
              <a:buNone/>
            </a:pPr>
            <a:endParaRPr lang="en-US" sz="2000" dirty="0">
              <a:solidFill>
                <a:srgbClr val="000000"/>
              </a:solidFill>
              <a:latin typeface="Times New Roman" panose="02020603050405020304" pitchFamily="18" charset="0"/>
            </a:endParaRPr>
          </a:p>
          <a:p>
            <a:pPr lvl="1"/>
            <a:r>
              <a:rPr lang="en-US" sz="2000" b="1" dirty="0">
                <a:solidFill>
                  <a:srgbClr val="000000"/>
                </a:solidFill>
                <a:latin typeface="Times New Roman" panose="02020603050405020304" pitchFamily="18" charset="0"/>
              </a:rPr>
              <a:t>After</a:t>
            </a:r>
            <a:r>
              <a:rPr lang="en-US" sz="2000" dirty="0">
                <a:solidFill>
                  <a:srgbClr val="000000"/>
                </a:solidFill>
                <a:latin typeface="Times New Roman" panose="02020603050405020304" pitchFamily="18" charset="0"/>
              </a:rPr>
              <a:t> the proposal defense</a:t>
            </a:r>
          </a:p>
          <a:p>
            <a:pPr lvl="2"/>
            <a:r>
              <a:rPr lang="en-US" sz="1600" dirty="0">
                <a:solidFill>
                  <a:srgbClr val="000000"/>
                </a:solidFill>
                <a:latin typeface="Times New Roman" panose="02020603050405020304" pitchFamily="18" charset="0"/>
              </a:rPr>
              <a:t>Form: ETD Approval Form</a:t>
            </a:r>
          </a:p>
          <a:p>
            <a:pPr lvl="1"/>
            <a:endParaRPr lang="en-US" sz="2000" dirty="0"/>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b="1" dirty="0"/>
              <a:t>Defend your dissertation</a:t>
            </a:r>
          </a:p>
          <a:p>
            <a:pPr lvl="1"/>
            <a:endParaRPr lang="en-US" dirty="0"/>
          </a:p>
          <a:p>
            <a:endParaRPr lang="en-US" dirty="0"/>
          </a:p>
          <a:p>
            <a:pPr lvl="1"/>
            <a:endParaRPr lang="en-US" dirty="0"/>
          </a:p>
          <a:p>
            <a:endParaRPr lang="en-US" dirty="0"/>
          </a:p>
        </p:txBody>
      </p:sp>
      <p:sp>
        <p:nvSpPr>
          <p:cNvPr id="10" name="TextBox 9">
            <a:extLst>
              <a:ext uri="{FF2B5EF4-FFF2-40B4-BE49-F238E27FC236}">
                <a16:creationId xmlns:a16="http://schemas.microsoft.com/office/drawing/2014/main" id="{432D71C2-E9F3-4A51-13CE-03A481B04A33}"/>
              </a:ext>
            </a:extLst>
          </p:cNvPr>
          <p:cNvSpPr txBox="1"/>
          <p:nvPr/>
        </p:nvSpPr>
        <p:spPr>
          <a:xfrm>
            <a:off x="433136" y="5303823"/>
            <a:ext cx="6096000" cy="307777"/>
          </a:xfrm>
          <a:prstGeom prst="rect">
            <a:avLst/>
          </a:prstGeom>
          <a:noFill/>
        </p:spPr>
        <p:txBody>
          <a:bodyPr wrap="square">
            <a:spAutoFit/>
          </a:bodyPr>
          <a:lstStyle/>
          <a:p>
            <a:r>
              <a:rPr lang="en-US" dirty="0"/>
              <a:t>https://egr.vcu.edu/academics/student-services/resources-forms/</a:t>
            </a:r>
          </a:p>
        </p:txBody>
      </p:sp>
      <p:pic>
        <p:nvPicPr>
          <p:cNvPr id="6" name="Picture 5">
            <a:extLst>
              <a:ext uri="{FF2B5EF4-FFF2-40B4-BE49-F238E27FC236}">
                <a16:creationId xmlns:a16="http://schemas.microsoft.com/office/drawing/2014/main" id="{E8DBFFE5-0889-BD3B-3AFF-AFE052563F67}"/>
              </a:ext>
            </a:extLst>
          </p:cNvPr>
          <p:cNvPicPr>
            <a:picLocks noChangeAspect="1"/>
          </p:cNvPicPr>
          <p:nvPr/>
        </p:nvPicPr>
        <p:blipFill>
          <a:blip r:embed="rId2"/>
          <a:stretch>
            <a:fillRect/>
          </a:stretch>
        </p:blipFill>
        <p:spPr>
          <a:xfrm>
            <a:off x="514014" y="2141053"/>
            <a:ext cx="5627191" cy="1171728"/>
          </a:xfrm>
          <a:prstGeom prst="rect">
            <a:avLst/>
          </a:prstGeom>
        </p:spPr>
      </p:pic>
      <p:pic>
        <p:nvPicPr>
          <p:cNvPr id="11" name="Picture 10">
            <a:extLst>
              <a:ext uri="{FF2B5EF4-FFF2-40B4-BE49-F238E27FC236}">
                <a16:creationId xmlns:a16="http://schemas.microsoft.com/office/drawing/2014/main" id="{5D9D9ED0-7871-330D-E56B-44DAED2845FE}"/>
              </a:ext>
            </a:extLst>
          </p:cNvPr>
          <p:cNvPicPr>
            <a:picLocks noChangeAspect="1"/>
          </p:cNvPicPr>
          <p:nvPr/>
        </p:nvPicPr>
        <p:blipFill>
          <a:blip r:embed="rId3"/>
          <a:stretch>
            <a:fillRect/>
          </a:stretch>
        </p:blipFill>
        <p:spPr>
          <a:xfrm>
            <a:off x="1961418" y="4266784"/>
            <a:ext cx="1648055" cy="314369"/>
          </a:xfrm>
          <a:prstGeom prst="rect">
            <a:avLst/>
          </a:prstGeom>
        </p:spPr>
      </p:pic>
      <p:sp>
        <p:nvSpPr>
          <p:cNvPr id="12" name="Slide Number Placeholder 11">
            <a:extLst>
              <a:ext uri="{FF2B5EF4-FFF2-40B4-BE49-F238E27FC236}">
                <a16:creationId xmlns:a16="http://schemas.microsoft.com/office/drawing/2014/main" id="{5AC85AD2-1D8C-E296-CBF3-72635C9751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92931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40897" y="1626570"/>
            <a:ext cx="5755105" cy="4399415"/>
          </a:xfrm>
        </p:spPr>
        <p:txBody>
          <a:bodyPr>
            <a:normAutofit fontScale="62500" lnSpcReduction="20000"/>
          </a:bodyPr>
          <a:lstStyle/>
          <a:p>
            <a:r>
              <a:rPr lang="en-US" dirty="0"/>
              <a:t>With MS in CS or related </a:t>
            </a:r>
          </a:p>
          <a:p>
            <a:pPr lvl="1"/>
            <a:r>
              <a:rPr lang="en-US" dirty="0"/>
              <a:t>Didactic: 12 credits  (4 courses)</a:t>
            </a:r>
          </a:p>
          <a:p>
            <a:pPr lvl="1"/>
            <a:r>
              <a:rPr lang="en-US" dirty="0"/>
              <a:t>Research: 38 credits </a:t>
            </a:r>
          </a:p>
          <a:p>
            <a:pPr lvl="1"/>
            <a:r>
              <a:rPr lang="en-US" dirty="0"/>
              <a:t>Seminar: 1 x 4 credits (4 semesters)</a:t>
            </a:r>
          </a:p>
          <a:p>
            <a:pPr lvl="1"/>
            <a:r>
              <a:rPr lang="en-US" dirty="0"/>
              <a:t>Total credits: 53 credits minimum</a:t>
            </a:r>
          </a:p>
          <a:p>
            <a:r>
              <a:rPr lang="en-US" dirty="0"/>
              <a:t>With BS (or MS in unrelated)</a:t>
            </a:r>
          </a:p>
          <a:p>
            <a:pPr lvl="1"/>
            <a:r>
              <a:rPr lang="en-US" dirty="0"/>
              <a:t>Didactic: 24 credits (8 courses)</a:t>
            </a:r>
          </a:p>
          <a:p>
            <a:pPr lvl="1"/>
            <a:r>
              <a:rPr lang="en-US" dirty="0"/>
              <a:t>Research:  42 credits</a:t>
            </a:r>
          </a:p>
          <a:p>
            <a:pPr lvl="1"/>
            <a:r>
              <a:rPr lang="en-US" dirty="0"/>
              <a:t>Seminar: 1 </a:t>
            </a:r>
            <a:r>
              <a:rPr lang="en-US"/>
              <a:t>x 6 credits (6 </a:t>
            </a:r>
            <a:r>
              <a:rPr lang="en-US" dirty="0"/>
              <a:t>semesters)</a:t>
            </a:r>
          </a:p>
          <a:p>
            <a:pPr lvl="1"/>
            <a:r>
              <a:rPr lang="en-US" dirty="0"/>
              <a:t>Total credits: 72 credits minimum</a:t>
            </a:r>
          </a:p>
          <a:p>
            <a:pPr lvl="1"/>
            <a:endParaRPr lang="en-US" dirty="0"/>
          </a:p>
          <a:p>
            <a:r>
              <a:rPr lang="en-US" dirty="0"/>
              <a:t>Required courses:</a:t>
            </a:r>
          </a:p>
          <a:p>
            <a:pPr lvl="1"/>
            <a:r>
              <a:rPr lang="en-US" dirty="0"/>
              <a:t>CMSC 501: Advanced algorithms </a:t>
            </a:r>
          </a:p>
          <a:p>
            <a:pPr lvl="1"/>
            <a:r>
              <a:rPr lang="en-US" dirty="0"/>
              <a:t>CMSC 603: High performance distributed systems</a:t>
            </a:r>
          </a:p>
          <a:p>
            <a:pPr lvl="1"/>
            <a:r>
              <a:rPr lang="en-US" dirty="0"/>
              <a:t>CMSC 702: Seminar</a:t>
            </a:r>
          </a:p>
          <a:p>
            <a:pPr lvl="1"/>
            <a:endParaRPr lang="en-US" dirty="0"/>
          </a:p>
          <a:p>
            <a:endParaRPr lang="en-US" dirty="0"/>
          </a:p>
        </p:txBody>
      </p:sp>
      <p:sp>
        <p:nvSpPr>
          <p:cNvPr id="5" name="TextBox 4">
            <a:extLst>
              <a:ext uri="{FF2B5EF4-FFF2-40B4-BE49-F238E27FC236}">
                <a16:creationId xmlns:a16="http://schemas.microsoft.com/office/drawing/2014/main" id="{E4C8187B-30C4-208F-FEE2-73E884E51DA8}"/>
              </a:ext>
            </a:extLst>
          </p:cNvPr>
          <p:cNvSpPr txBox="1"/>
          <p:nvPr/>
        </p:nvSpPr>
        <p:spPr>
          <a:xfrm>
            <a:off x="2899361" y="5636038"/>
            <a:ext cx="2084225" cy="523220"/>
          </a:xfrm>
          <a:prstGeom prst="rect">
            <a:avLst/>
          </a:prstGeom>
          <a:noFill/>
        </p:spPr>
        <p:txBody>
          <a:bodyPr wrap="none" rtlCol="0">
            <a:spAutoFit/>
          </a:bodyPr>
          <a:lstStyle/>
          <a:p>
            <a:r>
              <a:rPr lang="en-US" dirty="0"/>
              <a:t>&gt;= 50 of your courses </a:t>
            </a:r>
          </a:p>
          <a:p>
            <a:r>
              <a:rPr lang="en-US" dirty="0"/>
              <a:t>must be at the 600 level</a:t>
            </a:r>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b="1"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dirty="0"/>
              <a:t>Defend your dissertation</a:t>
            </a:r>
          </a:p>
          <a:p>
            <a:pPr lvl="1"/>
            <a:endParaRPr lang="en-US" dirty="0"/>
          </a:p>
          <a:p>
            <a:endParaRPr lang="en-US" dirty="0"/>
          </a:p>
          <a:p>
            <a:pPr lvl="1"/>
            <a:endParaRPr lang="en-US" dirty="0"/>
          </a:p>
          <a:p>
            <a:endParaRPr lang="en-US" dirty="0"/>
          </a:p>
        </p:txBody>
      </p:sp>
      <p:sp>
        <p:nvSpPr>
          <p:cNvPr id="10" name="Slide Number Placeholder 9">
            <a:extLst>
              <a:ext uri="{FF2B5EF4-FFF2-40B4-BE49-F238E27FC236}">
                <a16:creationId xmlns:a16="http://schemas.microsoft.com/office/drawing/2014/main" id="{3C1CD2EF-7AD4-5591-1A12-F1265FD7A0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40886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40897" y="1626570"/>
            <a:ext cx="5755105" cy="4399415"/>
          </a:xfrm>
        </p:spPr>
        <p:txBody>
          <a:bodyPr>
            <a:normAutofit/>
          </a:bodyPr>
          <a:lstStyle/>
          <a:p>
            <a:pPr marL="571500" lvl="1" indent="0">
              <a:buNone/>
            </a:pPr>
            <a:r>
              <a:rPr lang="en-US" dirty="0"/>
              <a:t>The student’s plan of study constitutes a tentative list of courses that are taken as part of the graduate degree program. A plan of study is dynamic and can be revised as the need arises. The student’s advisor and Advisory Committee must approve the plan of study (form M1 or D1).</a:t>
            </a:r>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b="1"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dirty="0"/>
              <a:t>Defend your dissertation</a:t>
            </a:r>
          </a:p>
          <a:p>
            <a:endParaRPr lang="en-US" dirty="0"/>
          </a:p>
          <a:p>
            <a:pPr lvl="1"/>
            <a:endParaRPr lang="en-US" dirty="0"/>
          </a:p>
          <a:p>
            <a:endParaRPr lang="en-US" dirty="0"/>
          </a:p>
        </p:txBody>
      </p:sp>
      <p:sp>
        <p:nvSpPr>
          <p:cNvPr id="4" name="TextBox 3">
            <a:extLst>
              <a:ext uri="{FF2B5EF4-FFF2-40B4-BE49-F238E27FC236}">
                <a16:creationId xmlns:a16="http://schemas.microsoft.com/office/drawing/2014/main" id="{9FFBB0B0-F90C-D56C-7A38-5FD36D17020F}"/>
              </a:ext>
            </a:extLst>
          </p:cNvPr>
          <p:cNvSpPr txBox="1"/>
          <p:nvPr/>
        </p:nvSpPr>
        <p:spPr>
          <a:xfrm>
            <a:off x="838200" y="5696317"/>
            <a:ext cx="6096000" cy="307777"/>
          </a:xfrm>
          <a:prstGeom prst="rect">
            <a:avLst/>
          </a:prstGeom>
          <a:noFill/>
        </p:spPr>
        <p:txBody>
          <a:bodyPr wrap="square">
            <a:spAutoFit/>
          </a:bodyPr>
          <a:lstStyle/>
          <a:p>
            <a:r>
              <a:rPr lang="en-US" dirty="0"/>
              <a:t>https://egr.vcu.edu/academics/student-services/resources-forms/</a:t>
            </a:r>
          </a:p>
        </p:txBody>
      </p:sp>
      <p:pic>
        <p:nvPicPr>
          <p:cNvPr id="7" name="Picture 6">
            <a:extLst>
              <a:ext uri="{FF2B5EF4-FFF2-40B4-BE49-F238E27FC236}">
                <a16:creationId xmlns:a16="http://schemas.microsoft.com/office/drawing/2014/main" id="{6730B531-8408-81F5-ADDD-595C9FF70202}"/>
              </a:ext>
            </a:extLst>
          </p:cNvPr>
          <p:cNvPicPr>
            <a:picLocks noChangeAspect="1"/>
          </p:cNvPicPr>
          <p:nvPr/>
        </p:nvPicPr>
        <p:blipFill>
          <a:blip r:embed="rId2"/>
          <a:stretch>
            <a:fillRect/>
          </a:stretch>
        </p:blipFill>
        <p:spPr>
          <a:xfrm>
            <a:off x="2499856" y="5275705"/>
            <a:ext cx="3277057" cy="352474"/>
          </a:xfrm>
          <a:prstGeom prst="rect">
            <a:avLst/>
          </a:prstGeom>
        </p:spPr>
      </p:pic>
      <p:sp>
        <p:nvSpPr>
          <p:cNvPr id="8" name="TextBox 7">
            <a:extLst>
              <a:ext uri="{FF2B5EF4-FFF2-40B4-BE49-F238E27FC236}">
                <a16:creationId xmlns:a16="http://schemas.microsoft.com/office/drawing/2014/main" id="{86A327AA-4B07-16AF-4E80-D114F20EA6E9}"/>
              </a:ext>
            </a:extLst>
          </p:cNvPr>
          <p:cNvSpPr txBox="1"/>
          <p:nvPr/>
        </p:nvSpPr>
        <p:spPr>
          <a:xfrm>
            <a:off x="3922776" y="4681728"/>
            <a:ext cx="712054" cy="307777"/>
          </a:xfrm>
          <a:prstGeom prst="rect">
            <a:avLst/>
          </a:prstGeom>
          <a:noFill/>
        </p:spPr>
        <p:txBody>
          <a:bodyPr wrap="none" rtlCol="0">
            <a:spAutoFit/>
          </a:bodyPr>
          <a:lstStyle/>
          <a:p>
            <a:r>
              <a:rPr lang="en-US" b="1" dirty="0">
                <a:solidFill>
                  <a:srgbClr val="C00000"/>
                </a:solidFill>
              </a:rPr>
              <a:t>FORM</a:t>
            </a:r>
          </a:p>
        </p:txBody>
      </p:sp>
      <p:cxnSp>
        <p:nvCxnSpPr>
          <p:cNvPr id="10" name="Straight Arrow Connector 9">
            <a:extLst>
              <a:ext uri="{FF2B5EF4-FFF2-40B4-BE49-F238E27FC236}">
                <a16:creationId xmlns:a16="http://schemas.microsoft.com/office/drawing/2014/main" id="{FE4B005E-B03B-D782-70CB-6EDF05C24593}"/>
              </a:ext>
            </a:extLst>
          </p:cNvPr>
          <p:cNvCxnSpPr/>
          <p:nvPr/>
        </p:nvCxnSpPr>
        <p:spPr>
          <a:xfrm>
            <a:off x="4279392" y="5010912"/>
            <a:ext cx="0" cy="2194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B0171ED6-3610-7A99-6042-40F4ABB3D5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37765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40897" y="1626570"/>
            <a:ext cx="5755105" cy="4399415"/>
          </a:xfrm>
        </p:spPr>
        <p:txBody>
          <a:bodyPr>
            <a:normAutofit lnSpcReduction="10000"/>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Selects a Dissertation Committee </a:t>
            </a:r>
            <a:r>
              <a:rPr lang="en-US" sz="1800" b="1" dirty="0">
                <a:solidFill>
                  <a:srgbClr val="000000"/>
                </a:solidFill>
                <a:effectLst/>
                <a:latin typeface="Times New Roman" panose="02020603050405020304" pitchFamily="18" charset="0"/>
                <a:ea typeface="Times New Roman" panose="02020603050405020304" pitchFamily="18" charset="0"/>
              </a:rPr>
              <a:t>within 24 months </a:t>
            </a:r>
            <a:r>
              <a:rPr lang="en-US" sz="1800" dirty="0">
                <a:solidFill>
                  <a:srgbClr val="000000"/>
                </a:solidFill>
                <a:effectLst/>
                <a:latin typeface="Times New Roman" panose="02020603050405020304" pitchFamily="18" charset="0"/>
                <a:ea typeface="Times New Roman" panose="02020603050405020304" pitchFamily="18" charset="0"/>
              </a:rPr>
              <a:t>of enrollment. </a:t>
            </a:r>
            <a:endParaRPr lang="en-US" sz="1800" dirty="0">
              <a:solidFill>
                <a:srgbClr val="0000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election must be approved by the CS Graduate Program Director. </a:t>
            </a: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Committee consists of 5 faculty members, including the primary Research Advisor.</a:t>
            </a:r>
          </a:p>
          <a:p>
            <a:pPr marL="457200" lvl="1" algn="just">
              <a:spcBef>
                <a:spcPts val="0"/>
              </a:spcBef>
            </a:pPr>
            <a:r>
              <a:rPr lang="en-US" sz="1800" dirty="0">
                <a:solidFill>
                  <a:srgbClr val="000000"/>
                </a:solidFill>
                <a:latin typeface="Times New Roman" panose="02020603050405020304" pitchFamily="18" charset="0"/>
                <a:ea typeface="Times New Roman" panose="02020603050405020304" pitchFamily="18" charset="0"/>
              </a:rPr>
              <a:t>3 </a:t>
            </a:r>
            <a:r>
              <a:rPr lang="en-US" sz="1800" dirty="0">
                <a:solidFill>
                  <a:srgbClr val="000000"/>
                </a:solidFill>
                <a:effectLst/>
                <a:latin typeface="Times New Roman" panose="02020603050405020304" pitchFamily="18" charset="0"/>
                <a:ea typeface="Times New Roman" panose="02020603050405020304" pitchFamily="18" charset="0"/>
              </a:rPr>
              <a:t>committee members must be from the CS graduate program </a:t>
            </a:r>
          </a:p>
          <a:p>
            <a:pPr marL="457200" lvl="1" algn="just">
              <a:spcBef>
                <a:spcPts val="0"/>
              </a:spcBef>
            </a:pPr>
            <a:r>
              <a:rPr lang="en-US" sz="1800" dirty="0">
                <a:solidFill>
                  <a:srgbClr val="000000"/>
                </a:solidFill>
                <a:latin typeface="Times New Roman" panose="02020603050405020304" pitchFamily="18" charset="0"/>
                <a:ea typeface="Times New Roman" panose="02020603050405020304" pitchFamily="18" charset="0"/>
              </a:rPr>
              <a:t>2 committee members </a:t>
            </a:r>
            <a:r>
              <a:rPr lang="en-US" sz="1800" dirty="0">
                <a:solidFill>
                  <a:srgbClr val="000000"/>
                </a:solidFill>
                <a:effectLst/>
                <a:latin typeface="Times New Roman" panose="02020603050405020304" pitchFamily="18" charset="0"/>
                <a:ea typeface="Times New Roman" panose="02020603050405020304" pitchFamily="18" charset="0"/>
              </a:rPr>
              <a:t>from outside; whenever possible, one of the committee members should be from outside of VCU</a:t>
            </a:r>
            <a:r>
              <a:rPr lang="en-US" sz="1400" dirty="0">
                <a:solidFill>
                  <a:srgbClr val="000000"/>
                </a:solidFill>
                <a:effectLst/>
                <a:latin typeface="Times New Roman" panose="02020603050405020304" pitchFamily="18" charset="0"/>
                <a:ea typeface="Times New Roman" panose="02020603050405020304" pitchFamily="18" charset="0"/>
              </a:rPr>
              <a:t>. </a:t>
            </a:r>
          </a:p>
          <a:p>
            <a:pPr marL="0" algn="just">
              <a:spcBef>
                <a:spcPts val="0"/>
              </a:spcBef>
            </a:pPr>
            <a:r>
              <a:rPr lang="en-US" sz="1800" dirty="0">
                <a:solidFill>
                  <a:srgbClr val="000000"/>
                </a:solidFill>
                <a:effectLst/>
                <a:latin typeface="Times New Roman" panose="02020603050405020304" pitchFamily="18" charset="0"/>
                <a:ea typeface="Times New Roman" panose="02020603050405020304" pitchFamily="18" charset="0"/>
              </a:rPr>
              <a:t>This committee votes to approve or not the student’s dissertation proposal and the final Ph.D. dissertation defense and makes the recommendation to award or not the Ph.D. degree. All members of the committee must be members of the VCU graduate faculty. </a:t>
            </a:r>
            <a:endParaRPr lang="en-US" sz="1800" dirty="0">
              <a:effectLst/>
              <a:latin typeface="Times New Roman" panose="02020603050405020304" pitchFamily="18" charset="0"/>
              <a:ea typeface="Times New Roman" panose="02020603050405020304" pitchFamily="18" charset="0"/>
            </a:endParaRPr>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b="1" dirty="0"/>
              <a:t>Dissertation Committee</a:t>
            </a:r>
          </a:p>
          <a:p>
            <a:pPr lvl="1"/>
            <a:r>
              <a:rPr lang="en-US"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dirty="0"/>
              <a:t>Defend your dissertation</a:t>
            </a:r>
          </a:p>
          <a:p>
            <a:endParaRPr lang="en-US" dirty="0"/>
          </a:p>
          <a:p>
            <a:pPr lvl="1"/>
            <a:endParaRPr lang="en-US" dirty="0"/>
          </a:p>
          <a:p>
            <a:endParaRPr lang="en-US" dirty="0"/>
          </a:p>
        </p:txBody>
      </p:sp>
      <p:sp>
        <p:nvSpPr>
          <p:cNvPr id="11" name="Slide Number Placeholder 10">
            <a:extLst>
              <a:ext uri="{FF2B5EF4-FFF2-40B4-BE49-F238E27FC236}">
                <a16:creationId xmlns:a16="http://schemas.microsoft.com/office/drawing/2014/main" id="{D0FC50CA-1A56-BC8C-5957-72CBEC7FBD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32929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40897" y="1626570"/>
            <a:ext cx="5755105" cy="4399415"/>
          </a:xfrm>
        </p:spPr>
        <p:txBody>
          <a:bodyPr>
            <a:normAutofit/>
          </a:bodyPr>
          <a:lstStyle/>
          <a:p>
            <a:r>
              <a:rPr lang="en-US" sz="1800" dirty="0">
                <a:solidFill>
                  <a:srgbClr val="000000"/>
                </a:solidFill>
                <a:effectLst/>
                <a:latin typeface="Times New Roman" panose="02020603050405020304" pitchFamily="18" charset="0"/>
                <a:ea typeface="Times New Roman" panose="02020603050405020304" pitchFamily="18" charset="0"/>
              </a:rPr>
              <a:t>The Dissertation Proposal consists of the </a:t>
            </a:r>
            <a:r>
              <a:rPr lang="en-US" sz="1800" b="1" dirty="0">
                <a:solidFill>
                  <a:srgbClr val="000000"/>
                </a:solidFill>
                <a:effectLst/>
                <a:latin typeface="Times New Roman" panose="02020603050405020304" pitchFamily="18" charset="0"/>
                <a:ea typeface="Times New Roman" panose="02020603050405020304" pitchFamily="18" charset="0"/>
              </a:rPr>
              <a:t>research plan </a:t>
            </a:r>
            <a:r>
              <a:rPr lang="en-US" sz="1800" dirty="0">
                <a:solidFill>
                  <a:srgbClr val="000000"/>
                </a:solidFill>
                <a:effectLst/>
                <a:latin typeface="Times New Roman" panose="02020603050405020304" pitchFamily="18" charset="0"/>
                <a:ea typeface="Times New Roman" panose="02020603050405020304" pitchFamily="18" charset="0"/>
              </a:rPr>
              <a:t>and </a:t>
            </a:r>
            <a:r>
              <a:rPr lang="en-US" sz="1800" b="1" dirty="0">
                <a:solidFill>
                  <a:srgbClr val="000000"/>
                </a:solidFill>
                <a:effectLst/>
                <a:latin typeface="Times New Roman" panose="02020603050405020304" pitchFamily="18" charset="0"/>
                <a:ea typeface="Times New Roman" panose="02020603050405020304" pitchFamily="18" charset="0"/>
              </a:rPr>
              <a:t>initial results</a:t>
            </a:r>
            <a:r>
              <a:rPr lang="en-US" sz="1800" dirty="0">
                <a:solidFill>
                  <a:srgbClr val="000000"/>
                </a:solidFill>
                <a:effectLst/>
                <a:latin typeface="Times New Roman" panose="02020603050405020304" pitchFamily="18" charset="0"/>
                <a:ea typeface="Times New Roman" panose="02020603050405020304" pitchFamily="18" charset="0"/>
              </a:rPr>
              <a:t>. It includes a thorough </a:t>
            </a:r>
            <a:r>
              <a:rPr lang="en-US" sz="1800" b="1" dirty="0">
                <a:solidFill>
                  <a:srgbClr val="000000"/>
                </a:solidFill>
                <a:effectLst/>
                <a:latin typeface="Times New Roman" panose="02020603050405020304" pitchFamily="18" charset="0"/>
                <a:ea typeface="Times New Roman" panose="02020603050405020304" pitchFamily="18" charset="0"/>
              </a:rPr>
              <a:t>literature review </a:t>
            </a:r>
            <a:r>
              <a:rPr lang="en-US" sz="1800" dirty="0">
                <a:solidFill>
                  <a:srgbClr val="000000"/>
                </a:solidFill>
                <a:effectLst/>
                <a:latin typeface="Times New Roman" panose="02020603050405020304" pitchFamily="18" charset="0"/>
                <a:ea typeface="Times New Roman" panose="02020603050405020304" pitchFamily="18" charset="0"/>
              </a:rPr>
              <a:t>of the topic and enough information to judge the feasibility, scope and potential impact of the research. </a:t>
            </a:r>
          </a:p>
          <a:p>
            <a:r>
              <a:rPr lang="en-US" sz="1800" dirty="0">
                <a:solidFill>
                  <a:srgbClr val="000000"/>
                </a:solidFill>
                <a:effectLst/>
                <a:latin typeface="Times New Roman" panose="02020603050405020304" pitchFamily="18" charset="0"/>
                <a:ea typeface="Times New Roman" panose="02020603050405020304" pitchFamily="18" charset="0"/>
              </a:rPr>
              <a:t>The student will submit one copy of the Dissertation Research Proposal to each member of the Dissertation Committee </a:t>
            </a:r>
            <a:r>
              <a:rPr lang="en-US" sz="1800" b="1" dirty="0">
                <a:solidFill>
                  <a:srgbClr val="C00000"/>
                </a:solidFill>
                <a:effectLst/>
                <a:latin typeface="Times New Roman" panose="02020603050405020304" pitchFamily="18" charset="0"/>
                <a:ea typeface="Times New Roman" panose="02020603050405020304" pitchFamily="18" charset="0"/>
              </a:rPr>
              <a:t>two weeks </a:t>
            </a:r>
            <a:r>
              <a:rPr lang="en-US" sz="1800" b="1" dirty="0">
                <a:solidFill>
                  <a:srgbClr val="000000"/>
                </a:solidFill>
                <a:effectLst/>
                <a:latin typeface="Times New Roman" panose="02020603050405020304" pitchFamily="18" charset="0"/>
                <a:ea typeface="Times New Roman" panose="02020603050405020304" pitchFamily="18" charset="0"/>
              </a:rPr>
              <a:t>before the proposal defense</a:t>
            </a:r>
            <a:r>
              <a:rPr lang="en-US" sz="1800" dirty="0">
                <a:solidFill>
                  <a:srgbClr val="000000"/>
                </a:solidFill>
                <a:effectLst/>
                <a:latin typeface="Times New Roman" panose="02020603050405020304" pitchFamily="18" charset="0"/>
                <a:ea typeface="Times New Roman" panose="02020603050405020304" pitchFamily="18" charset="0"/>
              </a:rPr>
              <a:t>. </a:t>
            </a:r>
          </a:p>
          <a:p>
            <a:r>
              <a:rPr lang="en-US" sz="1800" dirty="0">
                <a:solidFill>
                  <a:srgbClr val="000000"/>
                </a:solidFill>
                <a:effectLst/>
                <a:latin typeface="Times New Roman" panose="02020603050405020304" pitchFamily="18" charset="0"/>
                <a:ea typeface="Times New Roman" panose="02020603050405020304" pitchFamily="18" charset="0"/>
              </a:rPr>
              <a:t>All faculty and students can ask questions during an open part of the defense, followed by more questions by the Dissertation Committee during the closed session of the defense. </a:t>
            </a:r>
            <a:r>
              <a:rPr lang="en-US" sz="1800" b="1" dirty="0">
                <a:solidFill>
                  <a:srgbClr val="000000"/>
                </a:solidFill>
                <a:effectLst/>
                <a:latin typeface="Times New Roman" panose="02020603050405020304" pitchFamily="18" charset="0"/>
                <a:ea typeface="Times New Roman" panose="02020603050405020304" pitchFamily="18" charset="0"/>
              </a:rPr>
              <a:t>This constitutes an Oral Comprehensive Exam</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14300" indent="0">
              <a:buNone/>
            </a:pPr>
            <a:endParaRPr lang="en-US" sz="2400" dirty="0"/>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b="1"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dirty="0"/>
              <a:t>Defend your dissertation</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5C7614DC-B115-3495-20B5-06AF395DB7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04556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40897" y="1626570"/>
            <a:ext cx="5755105" cy="4399415"/>
          </a:xfrm>
        </p:spPr>
        <p:txBody>
          <a:bodyPr>
            <a:normAutofit/>
          </a:bodyPr>
          <a:lstStyle/>
          <a:p>
            <a:pPr marL="114300" indent="0" algn="ctr">
              <a:buNone/>
            </a:pPr>
            <a:r>
              <a:rPr lang="en-US" sz="1800" b="1" dirty="0"/>
              <a:t>TIMING!!</a:t>
            </a:r>
          </a:p>
          <a:p>
            <a:pPr marL="114300" indent="0">
              <a:buNone/>
            </a:pPr>
            <a:endParaRPr lang="en-US" sz="1800" b="1" dirty="0"/>
          </a:p>
          <a:p>
            <a:pPr marL="114300" indent="0" algn="ctr">
              <a:buNone/>
            </a:pPr>
            <a:r>
              <a:rPr lang="en-US" sz="1800" b="1" dirty="0"/>
              <a:t>This must happen no later than </a:t>
            </a:r>
            <a:r>
              <a:rPr lang="en-US" sz="1800" b="1" dirty="0">
                <a:solidFill>
                  <a:srgbClr val="C00000"/>
                </a:solidFill>
              </a:rPr>
              <a:t>three months</a:t>
            </a:r>
            <a:r>
              <a:rPr lang="en-US" sz="1800" b="1" dirty="0"/>
              <a:t> prior to the planned </a:t>
            </a:r>
            <a:r>
              <a:rPr lang="en-US" sz="1800" b="1" i="1" dirty="0"/>
              <a:t>dissertation defense</a:t>
            </a:r>
            <a:r>
              <a:rPr lang="en-US" sz="1800" i="1" dirty="0">
                <a:solidFill>
                  <a:srgbClr val="000000"/>
                </a:solidFill>
                <a:effectLst/>
                <a:latin typeface="Times New Roman" panose="02020603050405020304" pitchFamily="18" charset="0"/>
                <a:ea typeface="Times New Roman" panose="02020603050405020304" pitchFamily="18" charset="0"/>
              </a:rPr>
              <a:t>. </a:t>
            </a:r>
            <a:endParaRPr lang="en-US" sz="1800" i="1" dirty="0">
              <a:effectLst/>
              <a:latin typeface="Times New Roman" panose="02020603050405020304" pitchFamily="18" charset="0"/>
              <a:ea typeface="Times New Roman" panose="02020603050405020304" pitchFamily="18" charset="0"/>
            </a:endParaRPr>
          </a:p>
          <a:p>
            <a:pPr marL="114300" indent="0">
              <a:buNone/>
            </a:pPr>
            <a:endParaRPr lang="en-US" sz="2400" dirty="0"/>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b="1"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dirty="0"/>
              <a:t>Defend your dissertation</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9B73AC87-98AF-2DC2-5C57-594F5EB0AD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53625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148393" y="1626570"/>
            <a:ext cx="5755105" cy="4399415"/>
          </a:xfrm>
        </p:spPr>
        <p:txBody>
          <a:bodyPr>
            <a:normAutofit/>
          </a:bodyPr>
          <a:lstStyle/>
          <a:p>
            <a:r>
              <a:rPr lang="en-US" sz="1800" dirty="0">
                <a:solidFill>
                  <a:srgbClr val="000000"/>
                </a:solidFill>
                <a:effectLst/>
                <a:latin typeface="Times New Roman" panose="02020603050405020304" pitchFamily="18" charset="0"/>
                <a:ea typeface="Times New Roman" panose="02020603050405020304" pitchFamily="18" charset="0"/>
              </a:rPr>
              <a:t>Typically, this happens during CS Seminar Fridays at noon</a:t>
            </a:r>
          </a:p>
          <a:p>
            <a:endParaRPr lang="en-US" sz="1800" dirty="0">
              <a:solidFill>
                <a:srgbClr val="000000"/>
              </a:solidFill>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Coordinate with seminar coordinators:</a:t>
            </a:r>
          </a:p>
          <a:p>
            <a:pPr lvl="1"/>
            <a:r>
              <a:rPr lang="en-US" sz="1400" dirty="0">
                <a:effectLst/>
                <a:latin typeface="Times New Roman" panose="02020603050405020304" pitchFamily="18" charset="0"/>
                <a:ea typeface="Times New Roman" panose="02020603050405020304" pitchFamily="18" charset="0"/>
              </a:rPr>
              <a:t>Dr. </a:t>
            </a:r>
            <a:r>
              <a:rPr lang="en-US" sz="1400" dirty="0" err="1">
                <a:effectLst/>
                <a:latin typeface="Times New Roman" panose="02020603050405020304" pitchFamily="18" charset="0"/>
                <a:ea typeface="Times New Roman" panose="02020603050405020304" pitchFamily="18" charset="0"/>
              </a:rPr>
              <a:t>Damevski</a:t>
            </a:r>
            <a:r>
              <a:rPr lang="en-US" sz="1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hlinkClick r:id="rId2"/>
              </a:rPr>
              <a:t>kdamevski@vcu.edu</a:t>
            </a:r>
            <a:endParaRPr lang="en-US" sz="1400" dirty="0">
              <a:effectLst/>
              <a:latin typeface="Times New Roman" panose="02020603050405020304" pitchFamily="18" charset="0"/>
              <a:ea typeface="Times New Roman" panose="02020603050405020304" pitchFamily="18" charset="0"/>
            </a:endParaRPr>
          </a:p>
          <a:p>
            <a:pPr lvl="1"/>
            <a:r>
              <a:rPr lang="sv-SE" sz="1400" dirty="0">
                <a:latin typeface="Times New Roman" panose="02020603050405020304" pitchFamily="18" charset="0"/>
                <a:ea typeface="Times New Roman" panose="02020603050405020304" pitchFamily="18" charset="0"/>
              </a:rPr>
              <a:t>Dr.</a:t>
            </a:r>
            <a:r>
              <a:rPr lang="sv-SE" sz="1400" dirty="0">
                <a:effectLst/>
                <a:latin typeface="Times New Roman" panose="02020603050405020304" pitchFamily="18" charset="0"/>
                <a:ea typeface="Times New Roman" panose="02020603050405020304" pitchFamily="18" charset="0"/>
              </a:rPr>
              <a:t> Bulut </a:t>
            </a:r>
            <a:r>
              <a:rPr lang="sv-SE" sz="1400" dirty="0">
                <a:effectLst/>
                <a:latin typeface="Times New Roman" panose="02020603050405020304" pitchFamily="18" charset="0"/>
                <a:ea typeface="Times New Roman" panose="02020603050405020304" pitchFamily="18" charset="0"/>
                <a:hlinkClick r:id="rId3"/>
              </a:rPr>
              <a:t>ebulut@vcu.edu</a:t>
            </a:r>
            <a:endParaRPr lang="en-US" dirty="0">
              <a:effectLst/>
              <a:latin typeface="Times New Roman" panose="02020603050405020304" pitchFamily="18" charset="0"/>
              <a:ea typeface="Times New Roman" panose="02020603050405020304" pitchFamily="18" charset="0"/>
            </a:endParaRPr>
          </a:p>
          <a:p>
            <a:pPr lvl="1"/>
            <a:endParaRPr lang="en-US" sz="1400" dirty="0">
              <a:effectLst/>
              <a:latin typeface="Times New Roman" panose="02020603050405020304" pitchFamily="18" charset="0"/>
              <a:ea typeface="Times New Roman" panose="02020603050405020304" pitchFamily="18" charset="0"/>
            </a:endParaRPr>
          </a:p>
          <a:p>
            <a:pPr marL="114300" indent="0">
              <a:buNone/>
            </a:pPr>
            <a:r>
              <a:rPr lang="en-US" sz="1800" b="1" dirty="0">
                <a:solidFill>
                  <a:srgbClr val="C00000"/>
                </a:solidFill>
                <a:latin typeface="Times New Roman" panose="02020603050405020304" pitchFamily="18" charset="0"/>
                <a:ea typeface="Times New Roman" panose="02020603050405020304" pitchFamily="18" charset="0"/>
              </a:rPr>
              <a:t>Ensure to give them a minimum of three months notice</a:t>
            </a:r>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b="1"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dirty="0"/>
              <a:t>Defend your dissertation</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50FA1B9-20C9-2617-16F5-8C97A37E1A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71657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50923" y="1626569"/>
            <a:ext cx="5755105" cy="4399415"/>
          </a:xfrm>
        </p:spPr>
        <p:txBody>
          <a:bodyPr>
            <a:norm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Fill out forms!!</a:t>
            </a:r>
          </a:p>
          <a:p>
            <a:pPr lvl="1"/>
            <a:r>
              <a:rPr lang="en-US" sz="2000" b="1" dirty="0">
                <a:solidFill>
                  <a:srgbClr val="000000"/>
                </a:solidFill>
                <a:latin typeface="Times New Roman" panose="02020603050405020304" pitchFamily="18" charset="0"/>
              </a:rPr>
              <a:t>Before</a:t>
            </a:r>
            <a:r>
              <a:rPr lang="en-US" sz="2000" dirty="0">
                <a:solidFill>
                  <a:srgbClr val="000000"/>
                </a:solidFill>
                <a:latin typeface="Times New Roman" panose="02020603050405020304" pitchFamily="18" charset="0"/>
              </a:rPr>
              <a:t> the proposal defense</a:t>
            </a:r>
          </a:p>
          <a:p>
            <a:pPr lvl="2"/>
            <a:r>
              <a:rPr lang="en-US" sz="1600" dirty="0">
                <a:solidFill>
                  <a:srgbClr val="000000"/>
                </a:solidFill>
                <a:latin typeface="Times New Roman" panose="02020603050405020304" pitchFamily="18" charset="0"/>
              </a:rPr>
              <a:t>Form: Notice of dissertation proposal defense</a:t>
            </a:r>
          </a:p>
          <a:p>
            <a:pPr lvl="1"/>
            <a:endParaRPr lang="en-US" sz="2000" dirty="0">
              <a:solidFill>
                <a:srgbClr val="000000"/>
              </a:solidFill>
              <a:latin typeface="Times New Roman" panose="02020603050405020304" pitchFamily="18" charset="0"/>
            </a:endParaRPr>
          </a:p>
          <a:p>
            <a:pPr marL="571500" lvl="1" indent="0">
              <a:buNone/>
            </a:pPr>
            <a:endParaRPr lang="en-US" sz="2000" dirty="0">
              <a:solidFill>
                <a:srgbClr val="000000"/>
              </a:solidFill>
              <a:latin typeface="Times New Roman" panose="02020603050405020304" pitchFamily="18" charset="0"/>
            </a:endParaRPr>
          </a:p>
          <a:p>
            <a:pPr lvl="1"/>
            <a:r>
              <a:rPr lang="en-US" sz="2000" b="1" dirty="0">
                <a:solidFill>
                  <a:srgbClr val="000000"/>
                </a:solidFill>
                <a:latin typeface="Times New Roman" panose="02020603050405020304" pitchFamily="18" charset="0"/>
              </a:rPr>
              <a:t>After</a:t>
            </a:r>
            <a:r>
              <a:rPr lang="en-US" sz="2000" dirty="0">
                <a:solidFill>
                  <a:srgbClr val="000000"/>
                </a:solidFill>
                <a:latin typeface="Times New Roman" panose="02020603050405020304" pitchFamily="18" charset="0"/>
              </a:rPr>
              <a:t> the proposal defense</a:t>
            </a:r>
          </a:p>
          <a:p>
            <a:pPr lvl="2"/>
            <a:r>
              <a:rPr lang="en-US" sz="1600" dirty="0">
                <a:solidFill>
                  <a:srgbClr val="000000"/>
                </a:solidFill>
                <a:latin typeface="Times New Roman" panose="02020603050405020304" pitchFamily="18" charset="0"/>
              </a:rPr>
              <a:t>Form: Committee Approval and Qualifying Exam Results</a:t>
            </a:r>
          </a:p>
          <a:p>
            <a:pPr lvl="2"/>
            <a:endParaRPr lang="en-US" sz="1600" dirty="0">
              <a:solidFill>
                <a:srgbClr val="000000"/>
              </a:solidFill>
              <a:latin typeface="Times New Roman" panose="02020603050405020304" pitchFamily="18" charset="0"/>
            </a:endParaRPr>
          </a:p>
          <a:p>
            <a:pPr lvl="2"/>
            <a:endParaRPr lang="en-US" sz="1600" dirty="0">
              <a:solidFill>
                <a:srgbClr val="000000"/>
              </a:solidFill>
              <a:latin typeface="Times New Roman" panose="02020603050405020304" pitchFamily="18" charset="0"/>
            </a:endParaRPr>
          </a:p>
          <a:p>
            <a:pPr lvl="2"/>
            <a:r>
              <a:rPr lang="en-US" sz="1600" dirty="0">
                <a:solidFill>
                  <a:srgbClr val="000000"/>
                </a:solidFill>
                <a:latin typeface="Times New Roman" panose="02020603050405020304" pitchFamily="18" charset="0"/>
              </a:rPr>
              <a:t>Form: Admission to Doctor Degree Candidacy</a:t>
            </a:r>
          </a:p>
          <a:p>
            <a:pPr lvl="1"/>
            <a:endParaRPr lang="en-US" sz="2000" dirty="0"/>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5755105"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b="1" dirty="0"/>
              <a:t>Proposal Defense</a:t>
            </a:r>
          </a:p>
          <a:p>
            <a:pPr marL="571500" lvl="1" indent="0">
              <a:buNone/>
            </a:pPr>
            <a:endParaRPr lang="en-US" dirty="0"/>
          </a:p>
          <a:p>
            <a:r>
              <a:rPr lang="en-US" dirty="0"/>
              <a:t>PhD Candidate -&gt; Dr.</a:t>
            </a:r>
          </a:p>
          <a:p>
            <a:pPr lvl="1"/>
            <a:r>
              <a:rPr lang="en-US" dirty="0"/>
              <a:t>Publication requirement</a:t>
            </a:r>
          </a:p>
          <a:p>
            <a:pPr lvl="1"/>
            <a:r>
              <a:rPr lang="en-US" dirty="0"/>
              <a:t>Dissertation Research</a:t>
            </a:r>
          </a:p>
          <a:p>
            <a:pPr lvl="1"/>
            <a:r>
              <a:rPr lang="en-US" dirty="0"/>
              <a:t>Defend your dissertation</a:t>
            </a:r>
          </a:p>
          <a:p>
            <a:pPr lvl="1"/>
            <a:endParaRPr lang="en-US" dirty="0"/>
          </a:p>
          <a:p>
            <a:endParaRPr lang="en-US" dirty="0"/>
          </a:p>
          <a:p>
            <a:pPr lvl="1"/>
            <a:endParaRPr lang="en-US" dirty="0"/>
          </a:p>
          <a:p>
            <a:endParaRPr lang="en-US" dirty="0"/>
          </a:p>
        </p:txBody>
      </p:sp>
      <p:pic>
        <p:nvPicPr>
          <p:cNvPr id="5" name="Picture 4">
            <a:extLst>
              <a:ext uri="{FF2B5EF4-FFF2-40B4-BE49-F238E27FC236}">
                <a16:creationId xmlns:a16="http://schemas.microsoft.com/office/drawing/2014/main" id="{8F9CF5FB-4572-25B8-2054-B3994FEFBD01}"/>
              </a:ext>
            </a:extLst>
          </p:cNvPr>
          <p:cNvPicPr>
            <a:picLocks noChangeAspect="1"/>
          </p:cNvPicPr>
          <p:nvPr/>
        </p:nvPicPr>
        <p:blipFill>
          <a:blip r:embed="rId2"/>
          <a:stretch>
            <a:fillRect/>
          </a:stretch>
        </p:blipFill>
        <p:spPr>
          <a:xfrm>
            <a:off x="1070975" y="2943157"/>
            <a:ext cx="4820323" cy="485843"/>
          </a:xfrm>
          <a:prstGeom prst="rect">
            <a:avLst/>
          </a:prstGeom>
        </p:spPr>
      </p:pic>
      <p:pic>
        <p:nvPicPr>
          <p:cNvPr id="7" name="Picture 6">
            <a:extLst>
              <a:ext uri="{FF2B5EF4-FFF2-40B4-BE49-F238E27FC236}">
                <a16:creationId xmlns:a16="http://schemas.microsoft.com/office/drawing/2014/main" id="{49E84463-B0FF-C16E-3426-0A75AC935DC8}"/>
              </a:ext>
            </a:extLst>
          </p:cNvPr>
          <p:cNvPicPr>
            <a:picLocks noChangeAspect="1"/>
          </p:cNvPicPr>
          <p:nvPr/>
        </p:nvPicPr>
        <p:blipFill>
          <a:blip r:embed="rId3"/>
          <a:stretch>
            <a:fillRect/>
          </a:stretch>
        </p:blipFill>
        <p:spPr>
          <a:xfrm>
            <a:off x="851156" y="4565544"/>
            <a:ext cx="4734586" cy="323895"/>
          </a:xfrm>
          <a:prstGeom prst="rect">
            <a:avLst/>
          </a:prstGeom>
        </p:spPr>
      </p:pic>
      <p:sp>
        <p:nvSpPr>
          <p:cNvPr id="10" name="TextBox 9">
            <a:extLst>
              <a:ext uri="{FF2B5EF4-FFF2-40B4-BE49-F238E27FC236}">
                <a16:creationId xmlns:a16="http://schemas.microsoft.com/office/drawing/2014/main" id="{432D71C2-E9F3-4A51-13CE-03A481B04A33}"/>
              </a:ext>
            </a:extLst>
          </p:cNvPr>
          <p:cNvSpPr txBox="1"/>
          <p:nvPr/>
        </p:nvSpPr>
        <p:spPr>
          <a:xfrm>
            <a:off x="4796589" y="6377902"/>
            <a:ext cx="6096000" cy="307777"/>
          </a:xfrm>
          <a:prstGeom prst="rect">
            <a:avLst/>
          </a:prstGeom>
          <a:noFill/>
        </p:spPr>
        <p:txBody>
          <a:bodyPr wrap="square">
            <a:spAutoFit/>
          </a:bodyPr>
          <a:lstStyle/>
          <a:p>
            <a:r>
              <a:rPr lang="en-US" dirty="0"/>
              <a:t>https://egr.vcu.edu/academics/student-services/resources-forms/</a:t>
            </a:r>
          </a:p>
        </p:txBody>
      </p:sp>
      <p:pic>
        <p:nvPicPr>
          <p:cNvPr id="12" name="Picture 11">
            <a:extLst>
              <a:ext uri="{FF2B5EF4-FFF2-40B4-BE49-F238E27FC236}">
                <a16:creationId xmlns:a16="http://schemas.microsoft.com/office/drawing/2014/main" id="{0A3E1934-8CF9-7E79-4EDC-A198FB69FB47}"/>
              </a:ext>
            </a:extLst>
          </p:cNvPr>
          <p:cNvPicPr>
            <a:picLocks noChangeAspect="1"/>
          </p:cNvPicPr>
          <p:nvPr/>
        </p:nvPicPr>
        <p:blipFill>
          <a:blip r:embed="rId4"/>
          <a:stretch>
            <a:fillRect/>
          </a:stretch>
        </p:blipFill>
        <p:spPr>
          <a:xfrm>
            <a:off x="1151735" y="5545878"/>
            <a:ext cx="4153480" cy="333422"/>
          </a:xfrm>
          <a:prstGeom prst="rect">
            <a:avLst/>
          </a:prstGeom>
        </p:spPr>
      </p:pic>
      <p:sp>
        <p:nvSpPr>
          <p:cNvPr id="13" name="Slide Number Placeholder 12">
            <a:extLst>
              <a:ext uri="{FF2B5EF4-FFF2-40B4-BE49-F238E27FC236}">
                <a16:creationId xmlns:a16="http://schemas.microsoft.com/office/drawing/2014/main" id="{9A468BE2-8614-0BF4-7F9F-1C580F88BA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81374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5080-EA8B-9F43-6D11-F4D598B0B5EE}"/>
              </a:ext>
            </a:extLst>
          </p:cNvPr>
          <p:cNvSpPr>
            <a:spLocks noGrp="1"/>
          </p:cNvSpPr>
          <p:nvPr>
            <p:ph type="title"/>
          </p:nvPr>
        </p:nvSpPr>
        <p:spPr/>
        <p:txBody>
          <a:bodyPr/>
          <a:lstStyle/>
          <a:p>
            <a:pPr algn="l"/>
            <a:r>
              <a:rPr lang="en-US" dirty="0"/>
              <a:t>PhD Requirements</a:t>
            </a:r>
          </a:p>
        </p:txBody>
      </p:sp>
      <p:sp>
        <p:nvSpPr>
          <p:cNvPr id="3" name="Text Placeholder 2">
            <a:extLst>
              <a:ext uri="{FF2B5EF4-FFF2-40B4-BE49-F238E27FC236}">
                <a16:creationId xmlns:a16="http://schemas.microsoft.com/office/drawing/2014/main" id="{6557C04E-F8C1-EBA4-5D7C-817CB523626D}"/>
              </a:ext>
            </a:extLst>
          </p:cNvPr>
          <p:cNvSpPr>
            <a:spLocks noGrp="1"/>
          </p:cNvSpPr>
          <p:nvPr>
            <p:ph type="body" idx="1"/>
          </p:nvPr>
        </p:nvSpPr>
        <p:spPr>
          <a:xfrm>
            <a:off x="340897" y="1626570"/>
            <a:ext cx="5755105" cy="4399415"/>
          </a:xfrm>
        </p:spPr>
        <p:txBody>
          <a:bodyPr>
            <a:normAutofit/>
          </a:bodyPr>
          <a:lstStyle/>
          <a:p>
            <a:r>
              <a:rPr lang="en-US" sz="2400" dirty="0"/>
              <a:t>One accepted journal paper or published high-quality conference paper in a student's research area </a:t>
            </a:r>
          </a:p>
          <a:p>
            <a:r>
              <a:rPr lang="en-US" sz="2400" dirty="0"/>
              <a:t>One  manuscript submitted for review to a journal or a high-quality conference </a:t>
            </a:r>
            <a:endParaRPr lang="en-US" sz="2400" i="1" dirty="0"/>
          </a:p>
        </p:txBody>
      </p:sp>
      <p:sp>
        <p:nvSpPr>
          <p:cNvPr id="9" name="Text Placeholder 2">
            <a:extLst>
              <a:ext uri="{FF2B5EF4-FFF2-40B4-BE49-F238E27FC236}">
                <a16:creationId xmlns:a16="http://schemas.microsoft.com/office/drawing/2014/main" id="{1B9F00F7-658D-6B39-EEB9-33132EC7BA63}"/>
              </a:ext>
            </a:extLst>
          </p:cNvPr>
          <p:cNvSpPr txBox="1">
            <a:spLocks/>
          </p:cNvSpPr>
          <p:nvPr/>
        </p:nvSpPr>
        <p:spPr>
          <a:xfrm>
            <a:off x="5776913" y="1626569"/>
            <a:ext cx="6030148" cy="43994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PhD Student -&gt; PhD Candidate</a:t>
            </a:r>
          </a:p>
          <a:p>
            <a:pPr lvl="1"/>
            <a:r>
              <a:rPr lang="en-US" dirty="0"/>
              <a:t>Complete 75% didactic courses</a:t>
            </a:r>
          </a:p>
          <a:p>
            <a:pPr lvl="1"/>
            <a:r>
              <a:rPr lang="en-US" dirty="0"/>
              <a:t>Plan of study</a:t>
            </a:r>
          </a:p>
          <a:p>
            <a:pPr lvl="1"/>
            <a:r>
              <a:rPr lang="en-US" dirty="0"/>
              <a:t>Dissertation Committee</a:t>
            </a:r>
          </a:p>
          <a:p>
            <a:pPr lvl="1"/>
            <a:r>
              <a:rPr lang="en-US" dirty="0"/>
              <a:t>Proposal Defense</a:t>
            </a:r>
          </a:p>
          <a:p>
            <a:pPr marL="571500" lvl="1" indent="0">
              <a:buNone/>
            </a:pPr>
            <a:endParaRPr lang="en-US" dirty="0"/>
          </a:p>
          <a:p>
            <a:r>
              <a:rPr lang="en-US" dirty="0"/>
              <a:t>PhD Candidate -&gt; Dr.</a:t>
            </a:r>
          </a:p>
          <a:p>
            <a:pPr lvl="1"/>
            <a:r>
              <a:rPr lang="en-US" b="1" dirty="0"/>
              <a:t>Publication requirement</a:t>
            </a:r>
          </a:p>
          <a:p>
            <a:pPr lvl="1"/>
            <a:r>
              <a:rPr lang="en-US" dirty="0"/>
              <a:t>Dissertation Research</a:t>
            </a:r>
          </a:p>
          <a:p>
            <a:pPr lvl="1"/>
            <a:r>
              <a:rPr lang="en-US" dirty="0"/>
              <a:t>Defend your dissertation</a:t>
            </a:r>
          </a:p>
          <a:p>
            <a:pPr lvl="1"/>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F55698EE-8F52-9653-9BA7-240125F385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2888318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1249</Words>
  <Application>Microsoft Office PowerPoint</Application>
  <PresentationFormat>Widescreen</PresentationFormat>
  <Paragraphs>273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PhD Student Guidelines</vt:lpstr>
      <vt:lpstr>PhD Requirements</vt:lpstr>
      <vt:lpstr>PhD Requirements</vt:lpstr>
      <vt:lpstr>PhD Requirements</vt:lpstr>
      <vt:lpstr>PhD Requirements</vt:lpstr>
      <vt:lpstr>PhD Requirements</vt:lpstr>
      <vt:lpstr>PhD Requirements</vt:lpstr>
      <vt:lpstr>PhD Requirements</vt:lpstr>
      <vt:lpstr>PhD Requirements</vt:lpstr>
      <vt:lpstr>PhD Requirements</vt:lpstr>
      <vt:lpstr>PhD Requirements</vt:lpstr>
      <vt:lpstr>PhD Requirements</vt:lpstr>
      <vt:lpstr>PhD Requirements</vt:lpstr>
      <vt:lpstr>PhD Requirements</vt:lpstr>
      <vt:lpstr>PhD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Orientation Computer Science</dc:title>
  <dc:creator>Microsoft Office User</dc:creator>
  <cp:lastModifiedBy>Bridget McInnes</cp:lastModifiedBy>
  <cp:revision>2</cp:revision>
  <dcterms:created xsi:type="dcterms:W3CDTF">2020-10-15T14:55:29Z</dcterms:created>
  <dcterms:modified xsi:type="dcterms:W3CDTF">2022-12-08T22:36:20Z</dcterms:modified>
</cp:coreProperties>
</file>