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90" r:id="rId4"/>
    <p:sldId id="289" r:id="rId5"/>
    <p:sldId id="291" r:id="rId6"/>
    <p:sldId id="292" r:id="rId7"/>
    <p:sldId id="29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E+u4JHexqgW5XGlxtBDojKkHN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McInnes" userId="8297e7ea8ad5df2a" providerId="LiveId" clId="{28533C85-6651-4111-9867-BB00B863C2C1}"/>
    <pc:docChg chg="custSel delSld modSld">
      <pc:chgData name="Bridget McInnes" userId="8297e7ea8ad5df2a" providerId="LiveId" clId="{28533C85-6651-4111-9867-BB00B863C2C1}" dt="2022-12-08T22:41:44.805" v="60" actId="20577"/>
      <pc:docMkLst>
        <pc:docMk/>
      </pc:docMkLst>
      <pc:sldChg chg="addSp delSp modSp mod">
        <pc:chgData name="Bridget McInnes" userId="8297e7ea8ad5df2a" providerId="LiveId" clId="{28533C85-6651-4111-9867-BB00B863C2C1}" dt="2022-12-08T22:41:44.805" v="60" actId="20577"/>
        <pc:sldMkLst>
          <pc:docMk/>
          <pc:sldMk cId="0" sldId="257"/>
        </pc:sldMkLst>
        <pc:spChg chg="add mod">
          <ac:chgData name="Bridget McInnes" userId="8297e7ea8ad5df2a" providerId="LiveId" clId="{28533C85-6651-4111-9867-BB00B863C2C1}" dt="2022-12-08T22:41:13.449" v="19" actId="478"/>
          <ac:spMkLst>
            <pc:docMk/>
            <pc:sldMk cId="0" sldId="257"/>
            <ac:spMk id="4" creationId="{4DBB059A-168A-AF59-154C-ADCD60E5DEDB}"/>
          </ac:spMkLst>
        </pc:spChg>
        <pc:spChg chg="mod">
          <ac:chgData name="Bridget McInnes" userId="8297e7ea8ad5df2a" providerId="LiveId" clId="{28533C85-6651-4111-9867-BB00B863C2C1}" dt="2022-12-08T22:41:44.805" v="60" actId="20577"/>
          <ac:spMkLst>
            <pc:docMk/>
            <pc:sldMk cId="0" sldId="257"/>
            <ac:spMk id="171" creationId="{00000000-0000-0000-0000-000000000000}"/>
          </ac:spMkLst>
        </pc:spChg>
        <pc:spChg chg="del">
          <ac:chgData name="Bridget McInnes" userId="8297e7ea8ad5df2a" providerId="LiveId" clId="{28533C85-6651-4111-9867-BB00B863C2C1}" dt="2022-12-08T22:41:13.449" v="19" actId="478"/>
          <ac:spMkLst>
            <pc:docMk/>
            <pc:sldMk cId="0" sldId="257"/>
            <ac:spMk id="172" creationId="{00000000-0000-0000-0000-000000000000}"/>
          </ac:spMkLst>
        </pc:spChg>
      </pc:sldChg>
      <pc:sldChg chg="del">
        <pc:chgData name="Bridget McInnes" userId="8297e7ea8ad5df2a" providerId="LiveId" clId="{28533C85-6651-4111-9867-BB00B863C2C1}" dt="2022-12-08T22:41:15.471" v="20" actId="47"/>
        <pc:sldMkLst>
          <pc:docMk/>
          <pc:sldMk cId="1704330992" sldId="258"/>
        </pc:sldMkLst>
      </pc:sldChg>
      <pc:sldChg chg="del">
        <pc:chgData name="Bridget McInnes" userId="8297e7ea8ad5df2a" providerId="LiveId" clId="{28533C85-6651-4111-9867-BB00B863C2C1}" dt="2022-12-08T22:41:16.351" v="21" actId="47"/>
        <pc:sldMkLst>
          <pc:docMk/>
          <pc:sldMk cId="276017168" sldId="259"/>
        </pc:sldMkLst>
      </pc:sldChg>
      <pc:sldChg chg="del">
        <pc:chgData name="Bridget McInnes" userId="8297e7ea8ad5df2a" providerId="LiveId" clId="{28533C85-6651-4111-9867-BB00B863C2C1}" dt="2022-12-08T22:41:24.555" v="22" actId="47"/>
        <pc:sldMkLst>
          <pc:docMk/>
          <pc:sldMk cId="3408869195" sldId="261"/>
        </pc:sldMkLst>
      </pc:sldChg>
      <pc:sldChg chg="del">
        <pc:chgData name="Bridget McInnes" userId="8297e7ea8ad5df2a" providerId="LiveId" clId="{28533C85-6651-4111-9867-BB00B863C2C1}" dt="2022-12-08T22:41:31.360" v="36" actId="47"/>
        <pc:sldMkLst>
          <pc:docMk/>
          <pc:sldMk cId="4020631800" sldId="262"/>
        </pc:sldMkLst>
      </pc:sldChg>
      <pc:sldChg chg="del">
        <pc:chgData name="Bridget McInnes" userId="8297e7ea8ad5df2a" providerId="LiveId" clId="{28533C85-6651-4111-9867-BB00B863C2C1}" dt="2022-12-08T22:41:31.777" v="37" actId="47"/>
        <pc:sldMkLst>
          <pc:docMk/>
          <pc:sldMk cId="700643470" sldId="263"/>
        </pc:sldMkLst>
      </pc:sldChg>
      <pc:sldChg chg="del">
        <pc:chgData name="Bridget McInnes" userId="8297e7ea8ad5df2a" providerId="LiveId" clId="{28533C85-6651-4111-9867-BB00B863C2C1}" dt="2022-12-08T22:41:32.281" v="38" actId="47"/>
        <pc:sldMkLst>
          <pc:docMk/>
          <pc:sldMk cId="4067980246" sldId="264"/>
        </pc:sldMkLst>
      </pc:sldChg>
      <pc:sldChg chg="del">
        <pc:chgData name="Bridget McInnes" userId="8297e7ea8ad5df2a" providerId="LiveId" clId="{28533C85-6651-4111-9867-BB00B863C2C1}" dt="2022-12-08T22:41:32.651" v="39" actId="47"/>
        <pc:sldMkLst>
          <pc:docMk/>
          <pc:sldMk cId="3623028267" sldId="265"/>
        </pc:sldMkLst>
      </pc:sldChg>
      <pc:sldChg chg="del">
        <pc:chgData name="Bridget McInnes" userId="8297e7ea8ad5df2a" providerId="LiveId" clId="{28533C85-6651-4111-9867-BB00B863C2C1}" dt="2022-12-08T22:41:33.241" v="40" actId="47"/>
        <pc:sldMkLst>
          <pc:docMk/>
          <pc:sldMk cId="2561690752" sldId="266"/>
        </pc:sldMkLst>
      </pc:sldChg>
      <pc:sldChg chg="del">
        <pc:chgData name="Bridget McInnes" userId="8297e7ea8ad5df2a" providerId="LiveId" clId="{28533C85-6651-4111-9867-BB00B863C2C1}" dt="2022-12-08T22:41:33.815" v="41" actId="47"/>
        <pc:sldMkLst>
          <pc:docMk/>
          <pc:sldMk cId="286834398" sldId="267"/>
        </pc:sldMkLst>
      </pc:sldChg>
      <pc:sldChg chg="del">
        <pc:chgData name="Bridget McInnes" userId="8297e7ea8ad5df2a" providerId="LiveId" clId="{28533C85-6651-4111-9867-BB00B863C2C1}" dt="2022-12-08T22:41:34.306" v="42" actId="47"/>
        <pc:sldMkLst>
          <pc:docMk/>
          <pc:sldMk cId="1221555296" sldId="268"/>
        </pc:sldMkLst>
      </pc:sldChg>
      <pc:sldChg chg="del">
        <pc:chgData name="Bridget McInnes" userId="8297e7ea8ad5df2a" providerId="LiveId" clId="{28533C85-6651-4111-9867-BB00B863C2C1}" dt="2022-12-08T22:41:34.799" v="43" actId="47"/>
        <pc:sldMkLst>
          <pc:docMk/>
          <pc:sldMk cId="2431703505" sldId="269"/>
        </pc:sldMkLst>
      </pc:sldChg>
      <pc:sldChg chg="del">
        <pc:chgData name="Bridget McInnes" userId="8297e7ea8ad5df2a" providerId="LiveId" clId="{28533C85-6651-4111-9867-BB00B863C2C1}" dt="2022-12-08T22:41:28.612" v="30" actId="47"/>
        <pc:sldMkLst>
          <pc:docMk/>
          <pc:sldMk cId="1945189378" sldId="273"/>
        </pc:sldMkLst>
      </pc:sldChg>
      <pc:sldChg chg="del">
        <pc:chgData name="Bridget McInnes" userId="8297e7ea8ad5df2a" providerId="LiveId" clId="{28533C85-6651-4111-9867-BB00B863C2C1}" dt="2022-12-08T22:41:25.463" v="23" actId="47"/>
        <pc:sldMkLst>
          <pc:docMk/>
          <pc:sldMk cId="1377654106" sldId="275"/>
        </pc:sldMkLst>
      </pc:sldChg>
      <pc:sldChg chg="del">
        <pc:chgData name="Bridget McInnes" userId="8297e7ea8ad5df2a" providerId="LiveId" clId="{28533C85-6651-4111-9867-BB00B863C2C1}" dt="2022-12-08T22:41:25.955" v="24" actId="47"/>
        <pc:sldMkLst>
          <pc:docMk/>
          <pc:sldMk cId="2329299663" sldId="276"/>
        </pc:sldMkLst>
      </pc:sldChg>
      <pc:sldChg chg="del">
        <pc:chgData name="Bridget McInnes" userId="8297e7ea8ad5df2a" providerId="LiveId" clId="{28533C85-6651-4111-9867-BB00B863C2C1}" dt="2022-12-08T22:41:26.368" v="25" actId="47"/>
        <pc:sldMkLst>
          <pc:docMk/>
          <pc:sldMk cId="2045561485" sldId="277"/>
        </pc:sldMkLst>
      </pc:sldChg>
      <pc:sldChg chg="del">
        <pc:chgData name="Bridget McInnes" userId="8297e7ea8ad5df2a" providerId="LiveId" clId="{28533C85-6651-4111-9867-BB00B863C2C1}" dt="2022-12-08T22:41:27.657" v="28" actId="47"/>
        <pc:sldMkLst>
          <pc:docMk/>
          <pc:sldMk cId="3813743852" sldId="278"/>
        </pc:sldMkLst>
      </pc:sldChg>
      <pc:sldChg chg="del">
        <pc:chgData name="Bridget McInnes" userId="8297e7ea8ad5df2a" providerId="LiveId" clId="{28533C85-6651-4111-9867-BB00B863C2C1}" dt="2022-12-08T22:41:29.955" v="33" actId="47"/>
        <pc:sldMkLst>
          <pc:docMk/>
          <pc:sldMk cId="2165263354" sldId="279"/>
        </pc:sldMkLst>
      </pc:sldChg>
      <pc:sldChg chg="del">
        <pc:chgData name="Bridget McInnes" userId="8297e7ea8ad5df2a" providerId="LiveId" clId="{28533C85-6651-4111-9867-BB00B863C2C1}" dt="2022-12-08T22:41:26.803" v="26" actId="47"/>
        <pc:sldMkLst>
          <pc:docMk/>
          <pc:sldMk cId="1536259700" sldId="281"/>
        </pc:sldMkLst>
      </pc:sldChg>
      <pc:sldChg chg="del">
        <pc:chgData name="Bridget McInnes" userId="8297e7ea8ad5df2a" providerId="LiveId" clId="{28533C85-6651-4111-9867-BB00B863C2C1}" dt="2022-12-08T22:41:29.085" v="31" actId="47"/>
        <pc:sldMkLst>
          <pc:docMk/>
          <pc:sldMk cId="2085157417" sldId="282"/>
        </pc:sldMkLst>
      </pc:sldChg>
      <pc:sldChg chg="del">
        <pc:chgData name="Bridget McInnes" userId="8297e7ea8ad5df2a" providerId="LiveId" clId="{28533C85-6651-4111-9867-BB00B863C2C1}" dt="2022-12-08T22:41:28.206" v="29" actId="47"/>
        <pc:sldMkLst>
          <pc:docMk/>
          <pc:sldMk cId="1288831848" sldId="283"/>
        </pc:sldMkLst>
      </pc:sldChg>
      <pc:sldChg chg="del">
        <pc:chgData name="Bridget McInnes" userId="8297e7ea8ad5df2a" providerId="LiveId" clId="{28533C85-6651-4111-9867-BB00B863C2C1}" dt="2022-12-08T22:41:29.516" v="32" actId="47"/>
        <pc:sldMkLst>
          <pc:docMk/>
          <pc:sldMk cId="3230215856" sldId="284"/>
        </pc:sldMkLst>
      </pc:sldChg>
      <pc:sldChg chg="del">
        <pc:chgData name="Bridget McInnes" userId="8297e7ea8ad5df2a" providerId="LiveId" clId="{28533C85-6651-4111-9867-BB00B863C2C1}" dt="2022-12-08T22:41:30.807" v="35" actId="47"/>
        <pc:sldMkLst>
          <pc:docMk/>
          <pc:sldMk cId="1929314767" sldId="285"/>
        </pc:sldMkLst>
      </pc:sldChg>
      <pc:sldChg chg="del">
        <pc:chgData name="Bridget McInnes" userId="8297e7ea8ad5df2a" providerId="LiveId" clId="{28533C85-6651-4111-9867-BB00B863C2C1}" dt="2022-12-08T22:41:27.212" v="27" actId="47"/>
        <pc:sldMkLst>
          <pc:docMk/>
          <pc:sldMk cId="3716570195" sldId="286"/>
        </pc:sldMkLst>
      </pc:sldChg>
      <pc:sldChg chg="del">
        <pc:chgData name="Bridget McInnes" userId="8297e7ea8ad5df2a" providerId="LiveId" clId="{28533C85-6651-4111-9867-BB00B863C2C1}" dt="2022-12-08T22:41:30.423" v="34" actId="47"/>
        <pc:sldMkLst>
          <pc:docMk/>
          <pc:sldMk cId="2138428912" sldId="287"/>
        </pc:sldMkLst>
      </pc:sldChg>
      <pc:sldChg chg="del">
        <pc:chgData name="Bridget McInnes" userId="8297e7ea8ad5df2a" providerId="LiveId" clId="{28533C85-6651-4111-9867-BB00B863C2C1}" dt="2022-12-08T22:41:35.622" v="44" actId="47"/>
        <pc:sldMkLst>
          <pc:docMk/>
          <pc:sldMk cId="3094282733" sldId="296"/>
        </pc:sldMkLst>
      </pc:sldChg>
    </pc:docChg>
  </pc:docChgLst>
  <pc:docChgLst>
    <pc:chgData name="Bridget McInnes" userId="8297e7ea8ad5df2a" providerId="LiveId" clId="{70E03274-ECC3-4E64-B77D-6C13497B4075}"/>
    <pc:docChg chg="custSel addSld modSld">
      <pc:chgData name="Bridget McInnes" userId="8297e7ea8ad5df2a" providerId="LiveId" clId="{70E03274-ECC3-4E64-B77D-6C13497B4075}" dt="2022-08-19T14:25:55.153" v="109" actId="20577"/>
      <pc:docMkLst>
        <pc:docMk/>
      </pc:docMkLst>
      <pc:sldChg chg="modSp mod">
        <pc:chgData name="Bridget McInnes" userId="8297e7ea8ad5df2a" providerId="LiveId" clId="{70E03274-ECC3-4E64-B77D-6C13497B4075}" dt="2022-08-18T20:41:06.863" v="73" actId="20577"/>
        <pc:sldMkLst>
          <pc:docMk/>
          <pc:sldMk cId="3408869195" sldId="261"/>
        </pc:sldMkLst>
        <pc:spChg chg="mod">
          <ac:chgData name="Bridget McInnes" userId="8297e7ea8ad5df2a" providerId="LiveId" clId="{70E03274-ECC3-4E64-B77D-6C13497B4075}" dt="2022-08-18T20:41:06.863" v="73" actId="20577"/>
          <ac:spMkLst>
            <pc:docMk/>
            <pc:sldMk cId="3408869195" sldId="261"/>
            <ac:spMk id="3" creationId="{6557C04E-F8C1-EBA4-5D7C-817CB523626D}"/>
          </ac:spMkLst>
        </pc:spChg>
      </pc:sldChg>
      <pc:sldChg chg="addSp delSp modSp new mod">
        <pc:chgData name="Bridget McInnes" userId="8297e7ea8ad5df2a" providerId="LiveId" clId="{70E03274-ECC3-4E64-B77D-6C13497B4075}" dt="2022-08-19T14:25:55.153" v="109" actId="20577"/>
        <pc:sldMkLst>
          <pc:docMk/>
          <pc:sldMk cId="3094282733" sldId="296"/>
        </pc:sldMkLst>
        <pc:spChg chg="mod">
          <ac:chgData name="Bridget McInnes" userId="8297e7ea8ad5df2a" providerId="LiveId" clId="{70E03274-ECC3-4E64-B77D-6C13497B4075}" dt="2022-08-19T14:25:55.153" v="109" actId="20577"/>
          <ac:spMkLst>
            <pc:docMk/>
            <pc:sldMk cId="3094282733" sldId="296"/>
            <ac:spMk id="2" creationId="{D789F64A-8127-C5F2-FFF2-8BB20543DE30}"/>
          </ac:spMkLst>
        </pc:spChg>
        <pc:spChg chg="del">
          <ac:chgData name="Bridget McInnes" userId="8297e7ea8ad5df2a" providerId="LiveId" clId="{70E03274-ECC3-4E64-B77D-6C13497B4075}" dt="2022-08-19T14:25:46.541" v="76" actId="478"/>
          <ac:spMkLst>
            <pc:docMk/>
            <pc:sldMk cId="3094282733" sldId="296"/>
            <ac:spMk id="3" creationId="{D6AA91A8-9820-AAAD-4FEA-DE93A37F8797}"/>
          </ac:spMkLst>
        </pc:spChg>
        <pc:picChg chg="add">
          <ac:chgData name="Bridget McInnes" userId="8297e7ea8ad5df2a" providerId="LiveId" clId="{70E03274-ECC3-4E64-B77D-6C13497B4075}" dt="2022-08-19T14:25:43.338" v="75" actId="22"/>
          <ac:picMkLst>
            <pc:docMk/>
            <pc:sldMk cId="3094282733" sldId="296"/>
            <ac:picMk id="6" creationId="{F515A362-BE25-4736-6293-4111E27002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7f28102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7f28102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2409" y="-87923"/>
            <a:ext cx="12274410" cy="708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038600" y="2503487"/>
            <a:ext cx="7823886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7823886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8724900" y="0"/>
            <a:ext cx="26289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489438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2"/>
          </p:nvPr>
        </p:nvSpPr>
        <p:spPr>
          <a:xfrm>
            <a:off x="6096000" y="1606795"/>
            <a:ext cx="5257800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477714" y="1771893"/>
            <a:ext cx="4196863" cy="249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5767754" y="-386861"/>
            <a:ext cx="6611815" cy="759655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380892" y="0"/>
            <a:ext cx="6998677" cy="3165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5380892" y="6541477"/>
            <a:ext cx="6998677" cy="3165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6002338" y="527050"/>
            <a:ext cx="6189662" cy="58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838200" y="1529783"/>
            <a:ext cx="4349261" cy="2205727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6981092" y="1541506"/>
            <a:ext cx="4349261" cy="22057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3385038" y="4006245"/>
            <a:ext cx="5421923" cy="22057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162299" y="4006245"/>
            <a:ext cx="5911505" cy="27312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3185745" y="5987445"/>
            <a:ext cx="5911505" cy="27312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56492" y="1462338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668215" y="3549046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6775938" y="1450615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6822830" y="3560769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1019175" y="1876425"/>
            <a:ext cx="3951288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2"/>
          </p:nvPr>
        </p:nvSpPr>
        <p:spPr>
          <a:xfrm>
            <a:off x="7138988" y="1863725"/>
            <a:ext cx="4044950" cy="15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3"/>
          </p:nvPr>
        </p:nvSpPr>
        <p:spPr>
          <a:xfrm>
            <a:off x="3551726" y="4384187"/>
            <a:ext cx="5058873" cy="15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838200" y="1529783"/>
            <a:ext cx="4349261" cy="22057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6981092" y="1541506"/>
            <a:ext cx="4349261" cy="2205727"/>
          </a:xfrm>
          <a:prstGeom prst="rect">
            <a:avLst/>
          </a:prstGeom>
          <a:solidFill>
            <a:srgbClr val="FF8A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3385038" y="4006245"/>
            <a:ext cx="5421923" cy="2205727"/>
          </a:xfrm>
          <a:prstGeom prst="rect">
            <a:avLst/>
          </a:prstGeom>
          <a:solidFill>
            <a:srgbClr val="00BB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3162299" y="4006245"/>
            <a:ext cx="5911505" cy="27312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3185745" y="5987445"/>
            <a:ext cx="5911505" cy="27312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656492" y="1462338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668215" y="3549046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6775938" y="1450615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6822830" y="3560769"/>
            <a:ext cx="4747846" cy="2726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1019175" y="1828800"/>
            <a:ext cx="395128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2"/>
          </p:nvPr>
        </p:nvSpPr>
        <p:spPr>
          <a:xfrm>
            <a:off x="7127875" y="1876425"/>
            <a:ext cx="4079875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3"/>
          </p:nvPr>
        </p:nvSpPr>
        <p:spPr>
          <a:xfrm>
            <a:off x="3581400" y="4384675"/>
            <a:ext cx="50292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00" y="1498233"/>
            <a:ext cx="10515600" cy="4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1488831"/>
            <a:ext cx="12192000" cy="357553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1759833"/>
            <a:ext cx="10515600" cy="158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3448254"/>
            <a:ext cx="10515600" cy="132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-211016" y="6064344"/>
            <a:ext cx="3792415" cy="6106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037752"/>
            <a:ext cx="2924908" cy="63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521677" y="1649915"/>
            <a:ext cx="5181600" cy="435133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738554" y="2071946"/>
            <a:ext cx="4747846" cy="350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310662" y="1574295"/>
            <a:ext cx="5486400" cy="30119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310662" y="5700056"/>
            <a:ext cx="5486400" cy="30119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6336323" y="1649915"/>
            <a:ext cx="5181600" cy="435133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553200" y="2071946"/>
            <a:ext cx="4747846" cy="350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6125308" y="1574295"/>
            <a:ext cx="5486400" cy="30119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6125308" y="5700056"/>
            <a:ext cx="5486400" cy="30119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521677" y="1649915"/>
            <a:ext cx="5181600" cy="435133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738554" y="2538607"/>
            <a:ext cx="4747846" cy="304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310662" y="1574295"/>
            <a:ext cx="5486400" cy="73191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10662" y="5700056"/>
            <a:ext cx="5486400" cy="30119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6336323" y="1649915"/>
            <a:ext cx="5181600" cy="435133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6553200" y="2550330"/>
            <a:ext cx="4747846" cy="30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6125308" y="1574294"/>
            <a:ext cx="5486400" cy="73191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125308" y="5700056"/>
            <a:ext cx="5486400" cy="30119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474968" y="1696990"/>
            <a:ext cx="5157787" cy="48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4"/>
          </p:nvPr>
        </p:nvSpPr>
        <p:spPr>
          <a:xfrm>
            <a:off x="6301338" y="1708713"/>
            <a:ext cx="5157787" cy="48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6365632" y="3429000"/>
            <a:ext cx="5943600" cy="385103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576646" y="3575538"/>
            <a:ext cx="5615354" cy="354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2"/>
          </p:nvPr>
        </p:nvSpPr>
        <p:spPr>
          <a:xfrm>
            <a:off x="839788" y="3575538"/>
            <a:ext cx="3932237" cy="229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0"/>
          <p:cNvSpPr>
            <a:spLocks noGrp="1"/>
          </p:cNvSpPr>
          <p:nvPr>
            <p:ph type="pic" idx="3"/>
          </p:nvPr>
        </p:nvSpPr>
        <p:spPr>
          <a:xfrm>
            <a:off x="6365632" y="-1"/>
            <a:ext cx="5826367" cy="3175244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0"/>
          <p:cNvSpPr/>
          <p:nvPr/>
        </p:nvSpPr>
        <p:spPr>
          <a:xfrm>
            <a:off x="6248400" y="3175243"/>
            <a:ext cx="6166338" cy="25375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2180492"/>
            <a:ext cx="5099538" cy="3868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-35169" y="1980223"/>
            <a:ext cx="5345723" cy="2478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304800" y="243498"/>
            <a:ext cx="47947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pic" idx="2"/>
          </p:nvPr>
        </p:nvSpPr>
        <p:spPr>
          <a:xfrm>
            <a:off x="5615354" y="0"/>
            <a:ext cx="657664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304801" y="2344615"/>
            <a:ext cx="4595446" cy="335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-35169" y="5837115"/>
            <a:ext cx="5345723" cy="2478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163629"/>
            <a:ext cx="12192000" cy="11646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838200" y="408754"/>
            <a:ext cx="10515600" cy="67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3896293" y="-1559859"/>
            <a:ext cx="439941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body" idx="1"/>
          </p:nvPr>
        </p:nvSpPr>
        <p:spPr>
          <a:xfrm>
            <a:off x="838200" y="1498233"/>
            <a:ext cx="10515600" cy="4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1000" y="6042026"/>
            <a:ext cx="2923607" cy="6369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bulut@vcu.edu" TargetMode="External"/><Relationship Id="rId2" Type="http://schemas.openxmlformats.org/officeDocument/2006/relationships/hyperlink" Target="mailto:kdamevski@vcu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7f28102c0_0_0"/>
          <p:cNvSpPr txBox="1">
            <a:spLocks noGrp="1"/>
          </p:cNvSpPr>
          <p:nvPr>
            <p:ph type="ctrTitle"/>
          </p:nvPr>
        </p:nvSpPr>
        <p:spPr>
          <a:xfrm>
            <a:off x="4038600" y="2503487"/>
            <a:ext cx="7824000" cy="100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Master </a:t>
            </a:r>
            <a:r>
              <a:rPr lang="en-US"/>
              <a:t>Student Guidelines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475ED-271F-52F8-DB38-72091E1EA7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BB059A-168A-AF59-154C-ADCD60E5D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C7CC-AC64-E69F-4FB7-2BC9DA53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MS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69BE6-DFF1-E980-FF01-5FC2A7C3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31973"/>
            <a:ext cx="7517352" cy="48063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Non-thesis option</a:t>
            </a:r>
          </a:p>
          <a:p>
            <a:pPr lvl="1"/>
            <a:r>
              <a:rPr lang="en-US" dirty="0"/>
              <a:t>30 credits (10 courses)</a:t>
            </a:r>
          </a:p>
          <a:p>
            <a:r>
              <a:rPr lang="en-US" dirty="0"/>
              <a:t>Thesis option</a:t>
            </a:r>
          </a:p>
          <a:p>
            <a:pPr lvl="1"/>
            <a:r>
              <a:rPr lang="en-US" dirty="0"/>
              <a:t>21 credits (7 courses)</a:t>
            </a:r>
          </a:p>
          <a:p>
            <a:pPr lvl="1"/>
            <a:r>
              <a:rPr lang="en-US" dirty="0"/>
              <a:t>9 credits of Directed Research</a:t>
            </a:r>
          </a:p>
          <a:p>
            <a:pPr lvl="1"/>
            <a:r>
              <a:rPr lang="en-US" dirty="0"/>
              <a:t>You will need to write and defend a Thesis based on your research results</a:t>
            </a:r>
          </a:p>
          <a:p>
            <a:pPr lvl="1"/>
            <a:r>
              <a:rPr lang="en-US" dirty="0"/>
              <a:t>Your advisor will form an advisory committee in which you will defend </a:t>
            </a:r>
          </a:p>
          <a:p>
            <a:r>
              <a:rPr lang="en-US" dirty="0"/>
              <a:t>Courses are divided into three Foundational Areas</a:t>
            </a:r>
          </a:p>
          <a:p>
            <a:pPr lvl="1"/>
            <a:r>
              <a:rPr lang="en-US" dirty="0"/>
              <a:t>Theory</a:t>
            </a:r>
          </a:p>
          <a:p>
            <a:pPr lvl="1"/>
            <a:r>
              <a:rPr lang="en-US" dirty="0"/>
              <a:t>Systems</a:t>
            </a:r>
          </a:p>
          <a:p>
            <a:pPr lvl="1"/>
            <a:r>
              <a:rPr lang="en-US" dirty="0"/>
              <a:t>Applied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58724-A4F6-41AC-A388-002DEF29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84" y="0"/>
            <a:ext cx="45102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6FBD6-AE59-890A-B1D1-2E5D4CA55B90}"/>
              </a:ext>
            </a:extLst>
          </p:cNvPr>
          <p:cNvSpPr txBox="1"/>
          <p:nvPr/>
        </p:nvSpPr>
        <p:spPr>
          <a:xfrm>
            <a:off x="2306996" y="5172084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&gt;= 50 of your courses </a:t>
            </a:r>
          </a:p>
          <a:p>
            <a:r>
              <a:rPr lang="en-US" sz="2000" dirty="0"/>
              <a:t>must be at the 600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D8CF2E-3776-4165-3E66-4ED238783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5080-EA8B-9F43-6D11-F4D598B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Thesis MS 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C04E-F8C1-EBA4-5D7C-817CB523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97" y="1626570"/>
            <a:ext cx="5755105" cy="439941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21 credits (7 courses)</a:t>
            </a:r>
          </a:p>
          <a:p>
            <a:pPr lvl="1"/>
            <a:r>
              <a:rPr lang="en-US" dirty="0"/>
              <a:t>9 credits of Directed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8187B-30C4-208F-FEE2-73E884E51DA8}"/>
              </a:ext>
            </a:extLst>
          </p:cNvPr>
          <p:cNvSpPr txBox="1"/>
          <p:nvPr/>
        </p:nvSpPr>
        <p:spPr>
          <a:xfrm>
            <a:off x="2899361" y="5636038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&gt;= 50 of your courses </a:t>
            </a:r>
          </a:p>
          <a:p>
            <a:r>
              <a:rPr lang="en-US" dirty="0"/>
              <a:t>must be at the 600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9F00F7-658D-6B39-EEB9-33132EC7BA63}"/>
              </a:ext>
            </a:extLst>
          </p:cNvPr>
          <p:cNvSpPr txBox="1">
            <a:spLocks/>
          </p:cNvSpPr>
          <p:nvPr/>
        </p:nvSpPr>
        <p:spPr>
          <a:xfrm>
            <a:off x="5776913" y="1626569"/>
            <a:ext cx="5755105" cy="4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b="1" dirty="0"/>
              <a:t>Complete didactic courses</a:t>
            </a:r>
          </a:p>
          <a:p>
            <a:pPr lvl="1"/>
            <a:r>
              <a:rPr lang="en-US" dirty="0"/>
              <a:t>Plan of study</a:t>
            </a:r>
          </a:p>
          <a:p>
            <a:pPr lvl="1"/>
            <a:r>
              <a:rPr lang="en-US" dirty="0"/>
              <a:t>Thesis Committee</a:t>
            </a:r>
          </a:p>
          <a:p>
            <a:pPr lvl="1"/>
            <a:r>
              <a:rPr lang="en-US" dirty="0"/>
              <a:t>Thesis Defense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98C7C-7A0E-730A-6C48-49D8DB0AC6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5080-EA8B-9F43-6D11-F4D598B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Thesis MS 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C04E-F8C1-EBA4-5D7C-817CB523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97" y="1626570"/>
            <a:ext cx="5755105" cy="439941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student’s plan of study constitutes a tentative list of courses that are taken as part of the graduate degree program. A plan of study is dynamic and can be revised as the need arises. The student’s advisor and Advisory Committee must approve the plan of study (form M1 or D1).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9F00F7-658D-6B39-EEB9-33132EC7BA63}"/>
              </a:ext>
            </a:extLst>
          </p:cNvPr>
          <p:cNvSpPr txBox="1">
            <a:spLocks/>
          </p:cNvSpPr>
          <p:nvPr/>
        </p:nvSpPr>
        <p:spPr>
          <a:xfrm>
            <a:off x="5776913" y="1626569"/>
            <a:ext cx="5755105" cy="4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dirty="0"/>
              <a:t>Complete didactic courses</a:t>
            </a:r>
          </a:p>
          <a:p>
            <a:pPr lvl="1"/>
            <a:r>
              <a:rPr lang="en-US" b="1" dirty="0"/>
              <a:t>Plan of study</a:t>
            </a:r>
          </a:p>
          <a:p>
            <a:pPr lvl="1"/>
            <a:r>
              <a:rPr lang="en-US" dirty="0"/>
              <a:t>Thesis Committee</a:t>
            </a:r>
          </a:p>
          <a:p>
            <a:pPr lvl="1"/>
            <a:r>
              <a:rPr lang="en-US" dirty="0"/>
              <a:t>Thesis Defense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1810D-5145-7275-603E-7757B5C77B20}"/>
              </a:ext>
            </a:extLst>
          </p:cNvPr>
          <p:cNvSpPr txBox="1"/>
          <p:nvPr/>
        </p:nvSpPr>
        <p:spPr>
          <a:xfrm>
            <a:off x="5436018" y="539099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https://egr.vcu.edu/academics/student-services/resources-forms/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E96F1-F431-82AF-83C7-A903D2B2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00" y="5009561"/>
            <a:ext cx="3753374" cy="36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2C4AD-557E-5C93-D276-6573175A8382}"/>
              </a:ext>
            </a:extLst>
          </p:cNvPr>
          <p:cNvSpPr txBox="1"/>
          <p:nvPr/>
        </p:nvSpPr>
        <p:spPr>
          <a:xfrm>
            <a:off x="7452360" y="4379976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FORM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DBCB9F-8DE2-5CFC-2094-E66F87AA8C54}"/>
              </a:ext>
            </a:extLst>
          </p:cNvPr>
          <p:cNvCxnSpPr/>
          <p:nvPr/>
        </p:nvCxnSpPr>
        <p:spPr>
          <a:xfrm>
            <a:off x="7808976" y="4709160"/>
            <a:ext cx="0" cy="219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D93E8C-F895-9ABE-6408-2BE9788B5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5080-EA8B-9F43-6D11-F4D598B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Thesis MS 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C04E-F8C1-EBA4-5D7C-817CB523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97" y="1626570"/>
            <a:ext cx="5755105" cy="4399415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 consists of 4 faculty members, including the primary Research Advisor.</a:t>
            </a:r>
          </a:p>
          <a:p>
            <a:pPr marL="457200" lvl="1" algn="just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 members must be from the CS graduate program </a:t>
            </a:r>
          </a:p>
          <a:p>
            <a:pPr marL="457200" lvl="1" algn="just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committee members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outside; whenever possible, one of the committee members should be from outside of VCU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9F00F7-658D-6B39-EEB9-33132EC7BA63}"/>
              </a:ext>
            </a:extLst>
          </p:cNvPr>
          <p:cNvSpPr txBox="1">
            <a:spLocks/>
          </p:cNvSpPr>
          <p:nvPr/>
        </p:nvSpPr>
        <p:spPr>
          <a:xfrm>
            <a:off x="5776913" y="1626569"/>
            <a:ext cx="5755105" cy="4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dirty="0"/>
              <a:t>Complete didactic courses</a:t>
            </a:r>
          </a:p>
          <a:p>
            <a:pPr lvl="1"/>
            <a:r>
              <a:rPr lang="en-US" dirty="0"/>
              <a:t>Plan of study</a:t>
            </a:r>
          </a:p>
          <a:p>
            <a:pPr lvl="1"/>
            <a:r>
              <a:rPr lang="en-US" b="1" dirty="0"/>
              <a:t>Thesis Committee</a:t>
            </a:r>
          </a:p>
          <a:p>
            <a:pPr lvl="1"/>
            <a:r>
              <a:rPr lang="en-US" dirty="0"/>
              <a:t>Thesis Defense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1810D-5145-7275-603E-7757B5C77B20}"/>
              </a:ext>
            </a:extLst>
          </p:cNvPr>
          <p:cNvSpPr txBox="1"/>
          <p:nvPr/>
        </p:nvSpPr>
        <p:spPr>
          <a:xfrm>
            <a:off x="5323084" y="534274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https://egr.vcu.edu/academics/student-services/resources-forms/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3FD07-DEEC-77FA-0561-4F7AD4077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15" y="4945640"/>
            <a:ext cx="5191850" cy="285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5864CF-25A1-2C47-850D-D8B3A7F525B2}"/>
              </a:ext>
            </a:extLst>
          </p:cNvPr>
          <p:cNvSpPr txBox="1"/>
          <p:nvPr/>
        </p:nvSpPr>
        <p:spPr>
          <a:xfrm>
            <a:off x="7452360" y="435254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FORM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D5FA3-E482-1EDD-D9CC-EB87DF492B2E}"/>
              </a:ext>
            </a:extLst>
          </p:cNvPr>
          <p:cNvCxnSpPr/>
          <p:nvPr/>
        </p:nvCxnSpPr>
        <p:spPr>
          <a:xfrm>
            <a:off x="7808976" y="4681728"/>
            <a:ext cx="0" cy="219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958DDF-F147-77AB-D619-E7F233DE0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5080-EA8B-9F43-6D11-F4D598B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Thesis MS 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C04E-F8C1-EBA4-5D7C-817CB523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97" y="1626570"/>
            <a:ext cx="5755105" cy="439941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Typically, this happens during CS Seminar Fridays at noon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Coordinate with seminar coordinators:</a:t>
            </a:r>
          </a:p>
          <a:p>
            <a:pPr lvl="1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Damevski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kdamevski@vcu.edu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sv-SE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Dr.</a:t>
            </a:r>
            <a:r>
              <a:rPr lang="sv-S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Bulut </a:t>
            </a:r>
            <a:r>
              <a:rPr lang="sv-S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ebulut@vcu.edu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Ensure to give them a minimum of three months notice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9F00F7-658D-6B39-EEB9-33132EC7BA63}"/>
              </a:ext>
            </a:extLst>
          </p:cNvPr>
          <p:cNvSpPr txBox="1">
            <a:spLocks/>
          </p:cNvSpPr>
          <p:nvPr/>
        </p:nvSpPr>
        <p:spPr>
          <a:xfrm>
            <a:off x="5776913" y="1626569"/>
            <a:ext cx="5755105" cy="4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dirty="0"/>
              <a:t>Complete didactic courses</a:t>
            </a:r>
          </a:p>
          <a:p>
            <a:pPr lvl="1"/>
            <a:r>
              <a:rPr lang="en-US" dirty="0"/>
              <a:t>Plan of study</a:t>
            </a:r>
          </a:p>
          <a:p>
            <a:pPr lvl="1"/>
            <a:r>
              <a:rPr lang="en-US" dirty="0"/>
              <a:t>Thesis Committee</a:t>
            </a:r>
          </a:p>
          <a:p>
            <a:pPr lvl="1"/>
            <a:r>
              <a:rPr lang="en-US" b="1" dirty="0"/>
              <a:t>Thesis Defense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5929ED-567D-99BB-365F-6D0D99595A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5080-EA8B-9F43-6D11-F4D598B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Thesis MS 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C04E-F8C1-EBA4-5D7C-817CB523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97" y="1626570"/>
            <a:ext cx="5755105" cy="4399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Fill out forms!!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Before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the defense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Form: Notice of final defense</a:t>
            </a:r>
          </a:p>
          <a:p>
            <a:pPr lvl="2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Form: Admission to Candidacy</a:t>
            </a:r>
          </a:p>
          <a:p>
            <a:pPr lvl="2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After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the proposal defense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Form: ETD Approval Form</a:t>
            </a:r>
          </a:p>
          <a:p>
            <a:pPr lvl="1"/>
            <a:endParaRPr lang="en-US" sz="2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9F00F7-658D-6B39-EEB9-33132EC7BA63}"/>
              </a:ext>
            </a:extLst>
          </p:cNvPr>
          <p:cNvSpPr txBox="1">
            <a:spLocks/>
          </p:cNvSpPr>
          <p:nvPr/>
        </p:nvSpPr>
        <p:spPr>
          <a:xfrm>
            <a:off x="5776913" y="1626569"/>
            <a:ext cx="5755105" cy="4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dirty="0"/>
              <a:t>Complete didactic courses</a:t>
            </a:r>
          </a:p>
          <a:p>
            <a:pPr lvl="1"/>
            <a:r>
              <a:rPr lang="en-US" dirty="0"/>
              <a:t>Plan of study</a:t>
            </a:r>
          </a:p>
          <a:p>
            <a:pPr lvl="1"/>
            <a:r>
              <a:rPr lang="en-US" dirty="0"/>
              <a:t>Thesis Committee</a:t>
            </a:r>
          </a:p>
          <a:p>
            <a:pPr lvl="1"/>
            <a:r>
              <a:rPr lang="en-US" b="1" dirty="0"/>
              <a:t>Thesis Defense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1810D-5145-7275-603E-7757B5C77B20}"/>
              </a:ext>
            </a:extLst>
          </p:cNvPr>
          <p:cNvSpPr txBox="1"/>
          <p:nvPr/>
        </p:nvSpPr>
        <p:spPr>
          <a:xfrm>
            <a:off x="170448" y="563120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https://egr.vcu.edu/academics/student-services/resources-forms/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C2E0F-97A6-E153-30D7-8ED14154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7" y="2919069"/>
            <a:ext cx="5755103" cy="254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85786-F997-DE1E-E75D-EECD42BA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07" y="5158086"/>
            <a:ext cx="1648055" cy="314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6BED0-E357-CF0E-ED31-2BFEDB366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55" y="3778422"/>
            <a:ext cx="4191585" cy="3429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6748C-0316-1B87-C308-D54CDD4B9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378</Words>
  <Application>Microsoft Office PowerPoint</Application>
  <PresentationFormat>Widescreen</PresentationFormat>
  <Paragraphs>87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Master Student Guidelines</vt:lpstr>
      <vt:lpstr>MS Requirements</vt:lpstr>
      <vt:lpstr>Thesis MS  Requirements</vt:lpstr>
      <vt:lpstr>Thesis MS  Requirements</vt:lpstr>
      <vt:lpstr>Thesis MS  Requirements</vt:lpstr>
      <vt:lpstr>Thesis MS  Requirements</vt:lpstr>
      <vt:lpstr>Thesis MS 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Student Orientation Computer Science</dc:title>
  <dc:creator>Microsoft Office User</dc:creator>
  <cp:lastModifiedBy>Bridget McInnes</cp:lastModifiedBy>
  <cp:revision>2</cp:revision>
  <dcterms:created xsi:type="dcterms:W3CDTF">2020-10-15T14:55:29Z</dcterms:created>
  <dcterms:modified xsi:type="dcterms:W3CDTF">2022-12-08T22:41:45Z</dcterms:modified>
</cp:coreProperties>
</file>