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702"/>
  </p:normalViewPr>
  <p:slideViewPr>
    <p:cSldViewPr snapToGrid="0">
      <p:cViewPr varScale="1">
        <p:scale>
          <a:sx n="37" d="100"/>
          <a:sy n="37" d="100"/>
        </p:scale>
        <p:origin x="1648" y="38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3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3A830-E09F-7C4D-B6CB-23A46AB04086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E5F2E-C0B1-F242-85E2-369E9625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0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F913-93D4-CD34-D315-81DC4733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</a:t>
            </a:r>
            <a:r>
              <a:rPr lang="en-US"/>
              <a:t>for exporting as PDF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0F911-7B82-F711-BD44-5FB51545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 to File &gt; Export…</a:t>
            </a:r>
          </a:p>
          <a:p>
            <a:pPr>
              <a:lnSpc>
                <a:spcPct val="100000"/>
              </a:lnSpc>
            </a:pPr>
            <a:r>
              <a:rPr lang="en-US" dirty="0"/>
              <a:t>Select the file format as PDF</a:t>
            </a:r>
          </a:p>
          <a:p>
            <a:pPr>
              <a:lnSpc>
                <a:spcPct val="100000"/>
              </a:lnSpc>
            </a:pPr>
            <a:r>
              <a:rPr lang="en-US" dirty="0"/>
              <a:t>Be sure to select the “Best for printing” option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will help prevent the PDF from being pixelated and provide the best quality option for printing.</a:t>
            </a:r>
          </a:p>
        </p:txBody>
      </p:sp>
    </p:spTree>
    <p:extLst>
      <p:ext uri="{BB962C8B-B14F-4D97-AF65-F5344CB8AC3E}">
        <p14:creationId xmlns:p14="http://schemas.microsoft.com/office/powerpoint/2010/main" val="231251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61A32B-762C-F790-8AAF-ACFFFEA097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91378" y="698500"/>
            <a:ext cx="5027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26-101</a:t>
            </a:r>
          </a:p>
        </p:txBody>
      </p:sp>
    </p:spTree>
    <p:extLst>
      <p:ext uri="{BB962C8B-B14F-4D97-AF65-F5344CB8AC3E}">
        <p14:creationId xmlns:p14="http://schemas.microsoft.com/office/powerpoint/2010/main" val="189399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132C6C-B497-ABF1-E9F7-DE979584A5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92029" y="699691"/>
            <a:ext cx="21945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26-101</a:t>
            </a:r>
          </a:p>
        </p:txBody>
      </p:sp>
    </p:spTree>
    <p:extLst>
      <p:ext uri="{BB962C8B-B14F-4D97-AF65-F5344CB8AC3E}">
        <p14:creationId xmlns:p14="http://schemas.microsoft.com/office/powerpoint/2010/main" val="273139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95116C-B9F8-3B80-77CC-5AAFC7CD7D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38622" y="695628"/>
            <a:ext cx="6255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26-101</a:t>
            </a:r>
          </a:p>
        </p:txBody>
      </p:sp>
    </p:spTree>
    <p:extLst>
      <p:ext uri="{BB962C8B-B14F-4D97-AF65-F5344CB8AC3E}">
        <p14:creationId xmlns:p14="http://schemas.microsoft.com/office/powerpoint/2010/main" val="306618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596BE1-1545-DECA-FC9F-497C711619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67644" y="695626"/>
            <a:ext cx="51235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26-101</a:t>
            </a:r>
          </a:p>
        </p:txBody>
      </p:sp>
    </p:spTree>
    <p:extLst>
      <p:ext uri="{BB962C8B-B14F-4D97-AF65-F5344CB8AC3E}">
        <p14:creationId xmlns:p14="http://schemas.microsoft.com/office/powerpoint/2010/main" val="254672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1C1AC4-3754-F5EF-026B-43D8A08C30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67644" y="695626"/>
            <a:ext cx="51235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26-101</a:t>
            </a:r>
          </a:p>
        </p:txBody>
      </p:sp>
    </p:spTree>
    <p:extLst>
      <p:ext uri="{BB962C8B-B14F-4D97-AF65-F5344CB8AC3E}">
        <p14:creationId xmlns:p14="http://schemas.microsoft.com/office/powerpoint/2010/main" val="315417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F9B1C9-D38D-EF43-909B-A4972A519E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67644" y="695626"/>
            <a:ext cx="51235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26-101</a:t>
            </a:r>
          </a:p>
        </p:txBody>
      </p:sp>
    </p:spTree>
    <p:extLst>
      <p:ext uri="{BB962C8B-B14F-4D97-AF65-F5344CB8AC3E}">
        <p14:creationId xmlns:p14="http://schemas.microsoft.com/office/powerpoint/2010/main" val="238017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8BDB3-A933-3122-D6D2-E13E2EC457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67644" y="695626"/>
            <a:ext cx="51235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26-101</a:t>
            </a:r>
          </a:p>
        </p:txBody>
      </p:sp>
    </p:spTree>
    <p:extLst>
      <p:ext uri="{BB962C8B-B14F-4D97-AF65-F5344CB8AC3E}">
        <p14:creationId xmlns:p14="http://schemas.microsoft.com/office/powerpoint/2010/main" val="392624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53</Words>
  <Application>Microsoft Macintosh PowerPoint</Application>
  <PresentationFormat>Custom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Roboto</vt:lpstr>
      <vt:lpstr>Office Theme</vt:lpstr>
      <vt:lpstr>Instructions for exporting as 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Dustin Kratochwill</dc:creator>
  <cp:lastModifiedBy>Dustin Kratochwill</cp:lastModifiedBy>
  <cp:revision>5</cp:revision>
  <dcterms:created xsi:type="dcterms:W3CDTF">2025-11-06T17:10:47Z</dcterms:created>
  <dcterms:modified xsi:type="dcterms:W3CDTF">2025-11-06T18:37:23Z</dcterms:modified>
</cp:coreProperties>
</file>